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4"/>
  </p:sldMasterIdLst>
  <p:notesMasterIdLst>
    <p:notesMasterId r:id="rId21"/>
  </p:notesMasterIdLst>
  <p:handoutMasterIdLst>
    <p:handoutMasterId r:id="rId22"/>
  </p:handoutMasterIdLst>
  <p:sldIdLst>
    <p:sldId id="256" r:id="rId5"/>
    <p:sldId id="299" r:id="rId6"/>
    <p:sldId id="308" r:id="rId7"/>
    <p:sldId id="309" r:id="rId8"/>
    <p:sldId id="303" r:id="rId9"/>
    <p:sldId id="310" r:id="rId10"/>
    <p:sldId id="258" r:id="rId11"/>
    <p:sldId id="260" r:id="rId12"/>
    <p:sldId id="298" r:id="rId13"/>
    <p:sldId id="306" r:id="rId14"/>
    <p:sldId id="311" r:id="rId15"/>
    <p:sldId id="312" r:id="rId16"/>
    <p:sldId id="285" r:id="rId17"/>
    <p:sldId id="307" r:id="rId18"/>
    <p:sldId id="265" r:id="rId19"/>
    <p:sldId id="276" r:id="rId20"/>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220E39F-6695-4DA5-8D2A-B4671CBB5301}">
          <p14:sldIdLst>
            <p14:sldId id="256"/>
            <p14:sldId id="299"/>
            <p14:sldId id="308"/>
            <p14:sldId id="309"/>
            <p14:sldId id="303"/>
            <p14:sldId id="310"/>
            <p14:sldId id="258"/>
            <p14:sldId id="260"/>
            <p14:sldId id="298"/>
            <p14:sldId id="306"/>
            <p14:sldId id="311"/>
            <p14:sldId id="312"/>
            <p14:sldId id="285"/>
            <p14:sldId id="307"/>
            <p14:sldId id="26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97" autoAdjust="0"/>
    <p:restoredTop sz="94660"/>
  </p:normalViewPr>
  <p:slideViewPr>
    <p:cSldViewPr>
      <p:cViewPr varScale="1">
        <p:scale>
          <a:sx n="81" d="100"/>
          <a:sy n="81" d="100"/>
        </p:scale>
        <p:origin x="1464"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elyn Kwapong" userId="48bb7e09-34cb-431d-a019-aeab8d4a20e1" providerId="ADAL" clId="{31EB89C2-8BE7-4A4C-A5A6-71DB92A383EC}"/>
    <pc:docChg chg="undo custSel addSld delSld modSld sldOrd modSection">
      <pc:chgData name="Evelyn Kwapong" userId="48bb7e09-34cb-431d-a019-aeab8d4a20e1" providerId="ADAL" clId="{31EB89C2-8BE7-4A4C-A5A6-71DB92A383EC}" dt="2026-08-21T19:11:35.349" v="526" actId="20577"/>
      <pc:docMkLst>
        <pc:docMk/>
      </pc:docMkLst>
      <pc:sldChg chg="addSp delSp modSp">
        <pc:chgData name="Evelyn Kwapong" userId="48bb7e09-34cb-431d-a019-aeab8d4a20e1" providerId="ADAL" clId="{31EB89C2-8BE7-4A4C-A5A6-71DB92A383EC}" dt="2026-08-21T18:16:29.690" v="7" actId="1076"/>
        <pc:sldMkLst>
          <pc:docMk/>
          <pc:sldMk cId="2345506565" sldId="256"/>
        </pc:sldMkLst>
        <pc:spChg chg="mod">
          <ac:chgData name="Evelyn Kwapong" userId="48bb7e09-34cb-431d-a019-aeab8d4a20e1" providerId="ADAL" clId="{31EB89C2-8BE7-4A4C-A5A6-71DB92A383EC}" dt="2026-08-21T18:15:02.173" v="1" actId="20577"/>
          <ac:spMkLst>
            <pc:docMk/>
            <pc:sldMk cId="2345506565" sldId="256"/>
            <ac:spMk id="4" creationId="{00000000-0000-0000-0000-000000000000}"/>
          </ac:spMkLst>
        </pc:spChg>
        <pc:picChg chg="del">
          <ac:chgData name="Evelyn Kwapong" userId="48bb7e09-34cb-431d-a019-aeab8d4a20e1" providerId="ADAL" clId="{31EB89C2-8BE7-4A4C-A5A6-71DB92A383EC}" dt="2026-08-21T18:15:05.894" v="2" actId="478"/>
          <ac:picMkLst>
            <pc:docMk/>
            <pc:sldMk cId="2345506565" sldId="256"/>
            <ac:picMk id="2" creationId="{D4477540-74A3-4A04-A63A-4CF3DB15A81D}"/>
          </ac:picMkLst>
        </pc:picChg>
        <pc:picChg chg="add mod">
          <ac:chgData name="Evelyn Kwapong" userId="48bb7e09-34cb-431d-a019-aeab8d4a20e1" providerId="ADAL" clId="{31EB89C2-8BE7-4A4C-A5A6-71DB92A383EC}" dt="2026-08-21T18:16:29.690" v="7" actId="1076"/>
          <ac:picMkLst>
            <pc:docMk/>
            <pc:sldMk cId="2345506565" sldId="256"/>
            <ac:picMk id="3" creationId="{0DA2C0B6-A21E-4994-BA59-11D31F29AFD0}"/>
          </ac:picMkLst>
        </pc:picChg>
      </pc:sldChg>
      <pc:sldChg chg="modSp">
        <pc:chgData name="Evelyn Kwapong" userId="48bb7e09-34cb-431d-a019-aeab8d4a20e1" providerId="ADAL" clId="{31EB89C2-8BE7-4A4C-A5A6-71DB92A383EC}" dt="2026-08-21T18:19:23.033" v="85" actId="20577"/>
        <pc:sldMkLst>
          <pc:docMk/>
          <pc:sldMk cId="2162423096" sldId="258"/>
        </pc:sldMkLst>
        <pc:spChg chg="mod">
          <ac:chgData name="Evelyn Kwapong" userId="48bb7e09-34cb-431d-a019-aeab8d4a20e1" providerId="ADAL" clId="{31EB89C2-8BE7-4A4C-A5A6-71DB92A383EC}" dt="2026-08-21T18:19:10.680" v="77" actId="20577"/>
          <ac:spMkLst>
            <pc:docMk/>
            <pc:sldMk cId="2162423096" sldId="258"/>
            <ac:spMk id="3" creationId="{00000000-0000-0000-0000-000000000000}"/>
          </ac:spMkLst>
        </pc:spChg>
        <pc:spChg chg="mod">
          <ac:chgData name="Evelyn Kwapong" userId="48bb7e09-34cb-431d-a019-aeab8d4a20e1" providerId="ADAL" clId="{31EB89C2-8BE7-4A4C-A5A6-71DB92A383EC}" dt="2026-08-21T18:19:23.033" v="85" actId="20577"/>
          <ac:spMkLst>
            <pc:docMk/>
            <pc:sldMk cId="2162423096" sldId="258"/>
            <ac:spMk id="5" creationId="{00000000-0000-0000-0000-000000000000}"/>
          </ac:spMkLst>
        </pc:spChg>
      </pc:sldChg>
      <pc:sldChg chg="modSp">
        <pc:chgData name="Evelyn Kwapong" userId="48bb7e09-34cb-431d-a019-aeab8d4a20e1" providerId="ADAL" clId="{31EB89C2-8BE7-4A4C-A5A6-71DB92A383EC}" dt="2026-08-21T18:50:59.728" v="124" actId="20577"/>
        <pc:sldMkLst>
          <pc:docMk/>
          <pc:sldMk cId="1026288289" sldId="260"/>
        </pc:sldMkLst>
        <pc:spChg chg="mod">
          <ac:chgData name="Evelyn Kwapong" userId="48bb7e09-34cb-431d-a019-aeab8d4a20e1" providerId="ADAL" clId="{31EB89C2-8BE7-4A4C-A5A6-71DB92A383EC}" dt="2026-08-21T18:50:59.728" v="124" actId="20577"/>
          <ac:spMkLst>
            <pc:docMk/>
            <pc:sldMk cId="1026288289" sldId="260"/>
            <ac:spMk id="5" creationId="{00000000-0000-0000-0000-000000000000}"/>
          </ac:spMkLst>
        </pc:spChg>
      </pc:sldChg>
      <pc:sldChg chg="modSp">
        <pc:chgData name="Evelyn Kwapong" userId="48bb7e09-34cb-431d-a019-aeab8d4a20e1" providerId="ADAL" clId="{31EB89C2-8BE7-4A4C-A5A6-71DB92A383EC}" dt="2026-08-21T19:11:30.415" v="524" actId="20577"/>
        <pc:sldMkLst>
          <pc:docMk/>
          <pc:sldMk cId="1442711775" sldId="265"/>
        </pc:sldMkLst>
        <pc:spChg chg="mod">
          <ac:chgData name="Evelyn Kwapong" userId="48bb7e09-34cb-431d-a019-aeab8d4a20e1" providerId="ADAL" clId="{31EB89C2-8BE7-4A4C-A5A6-71DB92A383EC}" dt="2026-08-21T19:11:30.415" v="524" actId="20577"/>
          <ac:spMkLst>
            <pc:docMk/>
            <pc:sldMk cId="1442711775" sldId="265"/>
            <ac:spMk id="5" creationId="{00000000-0000-0000-0000-000000000000}"/>
          </ac:spMkLst>
        </pc:spChg>
      </pc:sldChg>
      <pc:sldChg chg="modSp">
        <pc:chgData name="Evelyn Kwapong" userId="48bb7e09-34cb-431d-a019-aeab8d4a20e1" providerId="ADAL" clId="{31EB89C2-8BE7-4A4C-A5A6-71DB92A383EC}" dt="2026-08-21T19:11:35.349" v="526" actId="20577"/>
        <pc:sldMkLst>
          <pc:docMk/>
          <pc:sldMk cId="2506274022" sldId="285"/>
        </pc:sldMkLst>
        <pc:spChg chg="mod">
          <ac:chgData name="Evelyn Kwapong" userId="48bb7e09-34cb-431d-a019-aeab8d4a20e1" providerId="ADAL" clId="{31EB89C2-8BE7-4A4C-A5A6-71DB92A383EC}" dt="2026-08-21T19:11:35.349" v="526" actId="20577"/>
          <ac:spMkLst>
            <pc:docMk/>
            <pc:sldMk cId="2506274022" sldId="285"/>
            <ac:spMk id="3" creationId="{00000000-0000-0000-0000-000000000000}"/>
          </ac:spMkLst>
        </pc:spChg>
      </pc:sldChg>
      <pc:sldChg chg="modSp">
        <pc:chgData name="Evelyn Kwapong" userId="48bb7e09-34cb-431d-a019-aeab8d4a20e1" providerId="ADAL" clId="{31EB89C2-8BE7-4A4C-A5A6-71DB92A383EC}" dt="2026-08-21T18:17:36.770" v="43"/>
        <pc:sldMkLst>
          <pc:docMk/>
          <pc:sldMk cId="299771132" sldId="299"/>
        </pc:sldMkLst>
        <pc:spChg chg="mod">
          <ac:chgData name="Evelyn Kwapong" userId="48bb7e09-34cb-431d-a019-aeab8d4a20e1" providerId="ADAL" clId="{31EB89C2-8BE7-4A4C-A5A6-71DB92A383EC}" dt="2026-08-21T18:17:36.770" v="43"/>
          <ac:spMkLst>
            <pc:docMk/>
            <pc:sldMk cId="299771132" sldId="299"/>
            <ac:spMk id="5" creationId="{00000000-0000-0000-0000-000000000000}"/>
          </ac:spMkLst>
        </pc:spChg>
      </pc:sldChg>
      <pc:sldChg chg="modSp">
        <pc:chgData name="Evelyn Kwapong" userId="48bb7e09-34cb-431d-a019-aeab8d4a20e1" providerId="ADAL" clId="{31EB89C2-8BE7-4A4C-A5A6-71DB92A383EC}" dt="2026-08-21T18:18:52.247" v="65" actId="313"/>
        <pc:sldMkLst>
          <pc:docMk/>
          <pc:sldMk cId="2408178633" sldId="303"/>
        </pc:sldMkLst>
        <pc:spChg chg="mod">
          <ac:chgData name="Evelyn Kwapong" userId="48bb7e09-34cb-431d-a019-aeab8d4a20e1" providerId="ADAL" clId="{31EB89C2-8BE7-4A4C-A5A6-71DB92A383EC}" dt="2026-08-21T18:18:52.247" v="65" actId="313"/>
          <ac:spMkLst>
            <pc:docMk/>
            <pc:sldMk cId="2408178633" sldId="303"/>
            <ac:spMk id="2" creationId="{00000000-0000-0000-0000-000000000000}"/>
          </ac:spMkLst>
        </pc:spChg>
      </pc:sldChg>
      <pc:sldChg chg="modSp">
        <pc:chgData name="Evelyn Kwapong" userId="48bb7e09-34cb-431d-a019-aeab8d4a20e1" providerId="ADAL" clId="{31EB89C2-8BE7-4A4C-A5A6-71DB92A383EC}" dt="2026-08-21T19:07:09.371" v="435" actId="20577"/>
        <pc:sldMkLst>
          <pc:docMk/>
          <pc:sldMk cId="2838368276" sldId="306"/>
        </pc:sldMkLst>
        <pc:spChg chg="mod">
          <ac:chgData name="Evelyn Kwapong" userId="48bb7e09-34cb-431d-a019-aeab8d4a20e1" providerId="ADAL" clId="{31EB89C2-8BE7-4A4C-A5A6-71DB92A383EC}" dt="2026-08-21T19:07:09.371" v="435" actId="20577"/>
          <ac:spMkLst>
            <pc:docMk/>
            <pc:sldMk cId="2838368276" sldId="306"/>
            <ac:spMk id="3" creationId="{00000000-0000-0000-0000-000000000000}"/>
          </ac:spMkLst>
        </pc:spChg>
      </pc:sldChg>
      <pc:sldChg chg="modSp">
        <pc:chgData name="Evelyn Kwapong" userId="48bb7e09-34cb-431d-a019-aeab8d4a20e1" providerId="ADAL" clId="{31EB89C2-8BE7-4A4C-A5A6-71DB92A383EC}" dt="2026-08-21T18:58:38.107" v="183" actId="20577"/>
        <pc:sldMkLst>
          <pc:docMk/>
          <pc:sldMk cId="2521527251" sldId="307"/>
        </pc:sldMkLst>
        <pc:spChg chg="mod">
          <ac:chgData name="Evelyn Kwapong" userId="48bb7e09-34cb-431d-a019-aeab8d4a20e1" providerId="ADAL" clId="{31EB89C2-8BE7-4A4C-A5A6-71DB92A383EC}" dt="2026-08-21T18:58:38.107" v="183" actId="20577"/>
          <ac:spMkLst>
            <pc:docMk/>
            <pc:sldMk cId="2521527251" sldId="307"/>
            <ac:spMk id="3" creationId="{00000000-0000-0000-0000-000000000000}"/>
          </ac:spMkLst>
        </pc:spChg>
      </pc:sldChg>
      <pc:sldChg chg="addSp delSp modSp add ord">
        <pc:chgData name="Evelyn Kwapong" userId="48bb7e09-34cb-431d-a019-aeab8d4a20e1" providerId="ADAL" clId="{31EB89C2-8BE7-4A4C-A5A6-71DB92A383EC}" dt="2026-08-21T18:28:04.842" v="97"/>
        <pc:sldMkLst>
          <pc:docMk/>
          <pc:sldMk cId="3591481363" sldId="308"/>
        </pc:sldMkLst>
        <pc:spChg chg="add del">
          <ac:chgData name="Evelyn Kwapong" userId="48bb7e09-34cb-431d-a019-aeab8d4a20e1" providerId="ADAL" clId="{31EB89C2-8BE7-4A4C-A5A6-71DB92A383EC}" dt="2026-08-21T18:23:26.243" v="88"/>
          <ac:spMkLst>
            <pc:docMk/>
            <pc:sldMk cId="3591481363" sldId="308"/>
            <ac:spMk id="2" creationId="{4F51DD4C-823A-4271-8888-39139A52A073}"/>
          </ac:spMkLst>
        </pc:spChg>
        <pc:spChg chg="add mod">
          <ac:chgData name="Evelyn Kwapong" userId="48bb7e09-34cb-431d-a019-aeab8d4a20e1" providerId="ADAL" clId="{31EB89C2-8BE7-4A4C-A5A6-71DB92A383EC}" dt="2026-08-21T18:27:12.619" v="96" actId="2711"/>
          <ac:spMkLst>
            <pc:docMk/>
            <pc:sldMk cId="3591481363" sldId="308"/>
            <ac:spMk id="3" creationId="{1B266ED9-FCAA-4339-B21C-EE3615D22ED3}"/>
          </ac:spMkLst>
        </pc:spChg>
        <pc:spChg chg="add mod">
          <ac:chgData name="Evelyn Kwapong" userId="48bb7e09-34cb-431d-a019-aeab8d4a20e1" providerId="ADAL" clId="{31EB89C2-8BE7-4A4C-A5A6-71DB92A383EC}" dt="2026-08-21T18:27:00.379" v="95" actId="1076"/>
          <ac:spMkLst>
            <pc:docMk/>
            <pc:sldMk cId="3591481363" sldId="308"/>
            <ac:spMk id="4" creationId="{8728E8DC-0390-466A-95B9-C5F420E73C58}"/>
          </ac:spMkLst>
        </pc:spChg>
      </pc:sldChg>
      <pc:sldChg chg="addSp delSp modSp add">
        <pc:chgData name="Evelyn Kwapong" userId="48bb7e09-34cb-431d-a019-aeab8d4a20e1" providerId="ADAL" clId="{31EB89C2-8BE7-4A4C-A5A6-71DB92A383EC}" dt="2026-08-21T18:28:45.520" v="104" actId="14100"/>
        <pc:sldMkLst>
          <pc:docMk/>
          <pc:sldMk cId="893299901" sldId="309"/>
        </pc:sldMkLst>
        <pc:spChg chg="del">
          <ac:chgData name="Evelyn Kwapong" userId="48bb7e09-34cb-431d-a019-aeab8d4a20e1" providerId="ADAL" clId="{31EB89C2-8BE7-4A4C-A5A6-71DB92A383EC}" dt="2026-08-21T18:28:27.064" v="100" actId="478"/>
          <ac:spMkLst>
            <pc:docMk/>
            <pc:sldMk cId="893299901" sldId="309"/>
            <ac:spMk id="3" creationId="{1B266ED9-FCAA-4339-B21C-EE3615D22ED3}"/>
          </ac:spMkLst>
        </pc:spChg>
        <pc:spChg chg="del mod">
          <ac:chgData name="Evelyn Kwapong" userId="48bb7e09-34cb-431d-a019-aeab8d4a20e1" providerId="ADAL" clId="{31EB89C2-8BE7-4A4C-A5A6-71DB92A383EC}" dt="2026-08-21T18:28:40.996" v="103" actId="478"/>
          <ac:spMkLst>
            <pc:docMk/>
            <pc:sldMk cId="893299901" sldId="309"/>
            <ac:spMk id="4" creationId="{8728E8DC-0390-466A-95B9-C5F420E73C58}"/>
          </ac:spMkLst>
        </pc:spChg>
        <pc:picChg chg="add mod">
          <ac:chgData name="Evelyn Kwapong" userId="48bb7e09-34cb-431d-a019-aeab8d4a20e1" providerId="ADAL" clId="{31EB89C2-8BE7-4A4C-A5A6-71DB92A383EC}" dt="2026-08-21T18:28:45.520" v="104" actId="14100"/>
          <ac:picMkLst>
            <pc:docMk/>
            <pc:sldMk cId="893299901" sldId="309"/>
            <ac:picMk id="5" creationId="{7C33F761-DEDD-43D1-9058-4811D2ECCE54}"/>
          </ac:picMkLst>
        </pc:picChg>
      </pc:sldChg>
      <pc:sldChg chg="addSp modSp add">
        <pc:chgData name="Evelyn Kwapong" userId="48bb7e09-34cb-431d-a019-aeab8d4a20e1" providerId="ADAL" clId="{31EB89C2-8BE7-4A4C-A5A6-71DB92A383EC}" dt="2026-08-21T18:41:50.256" v="117" actId="1076"/>
        <pc:sldMkLst>
          <pc:docMk/>
          <pc:sldMk cId="3515344094" sldId="310"/>
        </pc:sldMkLst>
        <pc:spChg chg="add mod">
          <ac:chgData name="Evelyn Kwapong" userId="48bb7e09-34cb-431d-a019-aeab8d4a20e1" providerId="ADAL" clId="{31EB89C2-8BE7-4A4C-A5A6-71DB92A383EC}" dt="2026-08-21T18:41:14.007" v="113" actId="2711"/>
          <ac:spMkLst>
            <pc:docMk/>
            <pc:sldMk cId="3515344094" sldId="310"/>
            <ac:spMk id="3" creationId="{AAE91516-02DF-4886-A6C0-17F592FB9172}"/>
          </ac:spMkLst>
        </pc:spChg>
        <pc:spChg chg="add mod">
          <ac:chgData name="Evelyn Kwapong" userId="48bb7e09-34cb-431d-a019-aeab8d4a20e1" providerId="ADAL" clId="{31EB89C2-8BE7-4A4C-A5A6-71DB92A383EC}" dt="2026-08-21T18:41:50.256" v="117" actId="1076"/>
          <ac:spMkLst>
            <pc:docMk/>
            <pc:sldMk cId="3515344094" sldId="310"/>
            <ac:spMk id="4" creationId="{5FE4252E-BD7A-4A88-9846-E8FD68627992}"/>
          </ac:spMkLst>
        </pc:spChg>
        <pc:picChg chg="add mod">
          <ac:chgData name="Evelyn Kwapong" userId="48bb7e09-34cb-431d-a019-aeab8d4a20e1" providerId="ADAL" clId="{31EB89C2-8BE7-4A4C-A5A6-71DB92A383EC}" dt="2026-08-21T18:41:44.332" v="116" actId="1076"/>
          <ac:picMkLst>
            <pc:docMk/>
            <pc:sldMk cId="3515344094" sldId="310"/>
            <ac:picMk id="2" creationId="{47A0C2B5-A8EB-4DA1-A70F-D32B63DAAA3B}"/>
          </ac:picMkLst>
        </pc:picChg>
      </pc:sldChg>
    </pc:docChg>
  </pc:docChgLst>
  <pc:docChgLst>
    <pc:chgData name="Evelyn Kwapong" userId="48bb7e09-34cb-431d-a019-aeab8d4a20e1" providerId="ADAL" clId="{8FE31DA8-6EBB-4231-9BC1-F29CA1DD26BB}"/>
    <pc:docChg chg="undo custSel addSld modSld sldOrd">
      <pc:chgData name="Evelyn Kwapong" userId="48bb7e09-34cb-431d-a019-aeab8d4a20e1" providerId="ADAL" clId="{8FE31DA8-6EBB-4231-9BC1-F29CA1DD26BB}" dt="2026-09-08T08:36:45.554" v="114" actId="1076"/>
      <pc:docMkLst>
        <pc:docMk/>
      </pc:docMkLst>
      <pc:sldChg chg="modSp">
        <pc:chgData name="Evelyn Kwapong" userId="48bb7e09-34cb-431d-a019-aeab8d4a20e1" providerId="ADAL" clId="{8FE31DA8-6EBB-4231-9BC1-F29CA1DD26BB}" dt="2026-09-06T19:54:00.352" v="38" actId="20577"/>
        <pc:sldMkLst>
          <pc:docMk/>
          <pc:sldMk cId="1442711775" sldId="265"/>
        </pc:sldMkLst>
        <pc:spChg chg="mod">
          <ac:chgData name="Evelyn Kwapong" userId="48bb7e09-34cb-431d-a019-aeab8d4a20e1" providerId="ADAL" clId="{8FE31DA8-6EBB-4231-9BC1-F29CA1DD26BB}" dt="2026-09-06T19:54:00.352" v="38" actId="20577"/>
          <ac:spMkLst>
            <pc:docMk/>
            <pc:sldMk cId="1442711775" sldId="265"/>
            <ac:spMk id="5" creationId="{00000000-0000-0000-0000-000000000000}"/>
          </ac:spMkLst>
        </pc:spChg>
      </pc:sldChg>
      <pc:sldChg chg="modSp">
        <pc:chgData name="Evelyn Kwapong" userId="48bb7e09-34cb-431d-a019-aeab8d4a20e1" providerId="ADAL" clId="{8FE31DA8-6EBB-4231-9BC1-F29CA1DD26BB}" dt="2026-09-06T19:53:44.980" v="37" actId="207"/>
        <pc:sldMkLst>
          <pc:docMk/>
          <pc:sldMk cId="1666285760" sldId="276"/>
        </pc:sldMkLst>
        <pc:spChg chg="mod">
          <ac:chgData name="Evelyn Kwapong" userId="48bb7e09-34cb-431d-a019-aeab8d4a20e1" providerId="ADAL" clId="{8FE31DA8-6EBB-4231-9BC1-F29CA1DD26BB}" dt="2026-09-06T19:53:44.980" v="37" actId="207"/>
          <ac:spMkLst>
            <pc:docMk/>
            <pc:sldMk cId="1666285760" sldId="276"/>
            <ac:spMk id="3" creationId="{00000000-0000-0000-0000-000000000000}"/>
          </ac:spMkLst>
        </pc:spChg>
      </pc:sldChg>
      <pc:sldChg chg="modSp">
        <pc:chgData name="Evelyn Kwapong" userId="48bb7e09-34cb-431d-a019-aeab8d4a20e1" providerId="ADAL" clId="{8FE31DA8-6EBB-4231-9BC1-F29CA1DD26BB}" dt="2026-09-08T08:30:58.527" v="49" actId="6549"/>
        <pc:sldMkLst>
          <pc:docMk/>
          <pc:sldMk cId="2408178633" sldId="303"/>
        </pc:sldMkLst>
        <pc:spChg chg="mod">
          <ac:chgData name="Evelyn Kwapong" userId="48bb7e09-34cb-431d-a019-aeab8d4a20e1" providerId="ADAL" clId="{8FE31DA8-6EBB-4231-9BC1-F29CA1DD26BB}" dt="2026-09-08T08:30:58.527" v="49" actId="6549"/>
          <ac:spMkLst>
            <pc:docMk/>
            <pc:sldMk cId="2408178633" sldId="303"/>
            <ac:spMk id="2" creationId="{00000000-0000-0000-0000-000000000000}"/>
          </ac:spMkLst>
        </pc:spChg>
      </pc:sldChg>
      <pc:sldChg chg="addSp delSp modSp ord">
        <pc:chgData name="Evelyn Kwapong" userId="48bb7e09-34cb-431d-a019-aeab8d4a20e1" providerId="ADAL" clId="{8FE31DA8-6EBB-4231-9BC1-F29CA1DD26BB}" dt="2026-09-08T08:31:29.078" v="51"/>
        <pc:sldMkLst>
          <pc:docMk/>
          <pc:sldMk cId="2838368276" sldId="306"/>
        </pc:sldMkLst>
        <pc:picChg chg="del">
          <ac:chgData name="Evelyn Kwapong" userId="48bb7e09-34cb-431d-a019-aeab8d4a20e1" providerId="ADAL" clId="{8FE31DA8-6EBB-4231-9BC1-F29CA1DD26BB}" dt="2026-09-06T19:54:12.379" v="39" actId="478"/>
          <ac:picMkLst>
            <pc:docMk/>
            <pc:sldMk cId="2838368276" sldId="306"/>
            <ac:picMk id="2" creationId="{B6C83822-61CC-4CF7-B156-C052CFFB097C}"/>
          </ac:picMkLst>
        </pc:picChg>
        <pc:picChg chg="add mod">
          <ac:chgData name="Evelyn Kwapong" userId="48bb7e09-34cb-431d-a019-aeab8d4a20e1" providerId="ADAL" clId="{8FE31DA8-6EBB-4231-9BC1-F29CA1DD26BB}" dt="2026-09-06T19:56:34.431" v="47" actId="1076"/>
          <ac:picMkLst>
            <pc:docMk/>
            <pc:sldMk cId="2838368276" sldId="306"/>
            <ac:picMk id="4" creationId="{408E3A65-0AE4-4821-B200-B9DDA4BE7B32}"/>
          </ac:picMkLst>
        </pc:picChg>
        <pc:picChg chg="add mod">
          <ac:chgData name="Evelyn Kwapong" userId="48bb7e09-34cb-431d-a019-aeab8d4a20e1" providerId="ADAL" clId="{8FE31DA8-6EBB-4231-9BC1-F29CA1DD26BB}" dt="2026-09-06T19:55:06.398" v="44" actId="1076"/>
          <ac:picMkLst>
            <pc:docMk/>
            <pc:sldMk cId="2838368276" sldId="306"/>
            <ac:picMk id="5" creationId="{2CD8FF8E-2379-49F4-A083-9C531B9CB69B}"/>
          </ac:picMkLst>
        </pc:picChg>
        <pc:picChg chg="add mod">
          <ac:chgData name="Evelyn Kwapong" userId="48bb7e09-34cb-431d-a019-aeab8d4a20e1" providerId="ADAL" clId="{8FE31DA8-6EBB-4231-9BC1-F29CA1DD26BB}" dt="2026-09-06T19:55:37.366" v="46" actId="1076"/>
          <ac:picMkLst>
            <pc:docMk/>
            <pc:sldMk cId="2838368276" sldId="306"/>
            <ac:picMk id="6" creationId="{1C1CB47B-0C88-4AAA-A67B-D3A993ADEF8F}"/>
          </ac:picMkLst>
        </pc:picChg>
      </pc:sldChg>
      <pc:sldChg chg="addSp delSp modSp add">
        <pc:chgData name="Evelyn Kwapong" userId="48bb7e09-34cb-431d-a019-aeab8d4a20e1" providerId="ADAL" clId="{8FE31DA8-6EBB-4231-9BC1-F29CA1DD26BB}" dt="2026-09-08T08:34:28.210" v="100" actId="1076"/>
        <pc:sldMkLst>
          <pc:docMk/>
          <pc:sldMk cId="308043272" sldId="311"/>
        </pc:sldMkLst>
        <pc:spChg chg="add del">
          <ac:chgData name="Evelyn Kwapong" userId="48bb7e09-34cb-431d-a019-aeab8d4a20e1" providerId="ADAL" clId="{8FE31DA8-6EBB-4231-9BC1-F29CA1DD26BB}" dt="2026-09-08T08:31:59.255" v="68"/>
          <ac:spMkLst>
            <pc:docMk/>
            <pc:sldMk cId="308043272" sldId="311"/>
            <ac:spMk id="2" creationId="{690891FD-E5E5-40F7-AEA3-41E1590F682E}"/>
          </ac:spMkLst>
        </pc:spChg>
        <pc:spChg chg="del mod">
          <ac:chgData name="Evelyn Kwapong" userId="48bb7e09-34cb-431d-a019-aeab8d4a20e1" providerId="ADAL" clId="{8FE31DA8-6EBB-4231-9BC1-F29CA1DD26BB}" dt="2026-09-08T08:31:56.236" v="66" actId="478"/>
          <ac:spMkLst>
            <pc:docMk/>
            <pc:sldMk cId="308043272" sldId="311"/>
            <ac:spMk id="3" creationId="{00000000-0000-0000-0000-000000000000}"/>
          </ac:spMkLst>
        </pc:spChg>
        <pc:spChg chg="add del mod">
          <ac:chgData name="Evelyn Kwapong" userId="48bb7e09-34cb-431d-a019-aeab8d4a20e1" providerId="ADAL" clId="{8FE31DA8-6EBB-4231-9BC1-F29CA1DD26BB}" dt="2026-09-08T08:32:16.097" v="72"/>
          <ac:spMkLst>
            <pc:docMk/>
            <pc:sldMk cId="308043272" sldId="311"/>
            <ac:spMk id="7" creationId="{2A45A24C-DDAE-432D-8E3E-4AAF3E1600B9}"/>
          </ac:spMkLst>
        </pc:spChg>
        <pc:spChg chg="add mod">
          <ac:chgData name="Evelyn Kwapong" userId="48bb7e09-34cb-431d-a019-aeab8d4a20e1" providerId="ADAL" clId="{8FE31DA8-6EBB-4231-9BC1-F29CA1DD26BB}" dt="2026-09-08T08:34:02.071" v="95" actId="1076"/>
          <ac:spMkLst>
            <pc:docMk/>
            <pc:sldMk cId="308043272" sldId="311"/>
            <ac:spMk id="8" creationId="{32241E96-EF8D-4E48-8458-91825BEF1DC4}"/>
          </ac:spMkLst>
        </pc:spChg>
        <pc:spChg chg="add mod">
          <ac:chgData name="Evelyn Kwapong" userId="48bb7e09-34cb-431d-a019-aeab8d4a20e1" providerId="ADAL" clId="{8FE31DA8-6EBB-4231-9BC1-F29CA1DD26BB}" dt="2026-09-08T08:34:28.210" v="100" actId="1076"/>
          <ac:spMkLst>
            <pc:docMk/>
            <pc:sldMk cId="308043272" sldId="311"/>
            <ac:spMk id="10" creationId="{8130D811-FADD-47DE-B1D2-8713445EA318}"/>
          </ac:spMkLst>
        </pc:spChg>
        <pc:picChg chg="del">
          <ac:chgData name="Evelyn Kwapong" userId="48bb7e09-34cb-431d-a019-aeab8d4a20e1" providerId="ADAL" clId="{8FE31DA8-6EBB-4231-9BC1-F29CA1DD26BB}" dt="2026-09-08T08:31:42.014" v="53" actId="478"/>
          <ac:picMkLst>
            <pc:docMk/>
            <pc:sldMk cId="308043272" sldId="311"/>
            <ac:picMk id="4" creationId="{408E3A65-0AE4-4821-B200-B9DDA4BE7B32}"/>
          </ac:picMkLst>
        </pc:picChg>
        <pc:picChg chg="del">
          <ac:chgData name="Evelyn Kwapong" userId="48bb7e09-34cb-431d-a019-aeab8d4a20e1" providerId="ADAL" clId="{8FE31DA8-6EBB-4231-9BC1-F29CA1DD26BB}" dt="2026-09-08T08:31:44.148" v="54" actId="478"/>
          <ac:picMkLst>
            <pc:docMk/>
            <pc:sldMk cId="308043272" sldId="311"/>
            <ac:picMk id="5" creationId="{2CD8FF8E-2379-49F4-A083-9C531B9CB69B}"/>
          </ac:picMkLst>
        </pc:picChg>
        <pc:picChg chg="del">
          <ac:chgData name="Evelyn Kwapong" userId="48bb7e09-34cb-431d-a019-aeab8d4a20e1" providerId="ADAL" clId="{8FE31DA8-6EBB-4231-9BC1-F29CA1DD26BB}" dt="2026-09-08T08:31:46.310" v="55" actId="478"/>
          <ac:picMkLst>
            <pc:docMk/>
            <pc:sldMk cId="308043272" sldId="311"/>
            <ac:picMk id="6" creationId="{1C1CB47B-0C88-4AAA-A67B-D3A993ADEF8F}"/>
          </ac:picMkLst>
        </pc:picChg>
        <pc:picChg chg="add mod">
          <ac:chgData name="Evelyn Kwapong" userId="48bb7e09-34cb-431d-a019-aeab8d4a20e1" providerId="ADAL" clId="{8FE31DA8-6EBB-4231-9BC1-F29CA1DD26BB}" dt="2026-09-08T08:34:05.849" v="96" actId="1076"/>
          <ac:picMkLst>
            <pc:docMk/>
            <pc:sldMk cId="308043272" sldId="311"/>
            <ac:picMk id="1030" creationId="{54777ED7-9884-4962-B515-669C5028ADFC}"/>
          </ac:picMkLst>
        </pc:picChg>
      </pc:sldChg>
      <pc:sldChg chg="addSp delSp modSp add">
        <pc:chgData name="Evelyn Kwapong" userId="48bb7e09-34cb-431d-a019-aeab8d4a20e1" providerId="ADAL" clId="{8FE31DA8-6EBB-4231-9BC1-F29CA1DD26BB}" dt="2026-09-08T08:36:45.554" v="114" actId="1076"/>
        <pc:sldMkLst>
          <pc:docMk/>
          <pc:sldMk cId="99257793" sldId="312"/>
        </pc:sldMkLst>
        <pc:spChg chg="add del">
          <ac:chgData name="Evelyn Kwapong" userId="48bb7e09-34cb-431d-a019-aeab8d4a20e1" providerId="ADAL" clId="{8FE31DA8-6EBB-4231-9BC1-F29CA1DD26BB}" dt="2026-09-08T08:34:54.774" v="103"/>
          <ac:spMkLst>
            <pc:docMk/>
            <pc:sldMk cId="99257793" sldId="312"/>
            <ac:spMk id="2" creationId="{859E197C-C902-432F-A4DA-228C73C00E7C}"/>
          </ac:spMkLst>
        </pc:spChg>
        <pc:spChg chg="add del mod">
          <ac:chgData name="Evelyn Kwapong" userId="48bb7e09-34cb-431d-a019-aeab8d4a20e1" providerId="ADAL" clId="{8FE31DA8-6EBB-4231-9BC1-F29CA1DD26BB}" dt="2026-09-08T08:35:18.815" v="109"/>
          <ac:spMkLst>
            <pc:docMk/>
            <pc:sldMk cId="99257793" sldId="312"/>
            <ac:spMk id="3" creationId="{75FFC93B-8205-403D-8610-DE6EA0582F46}"/>
          </ac:spMkLst>
        </pc:spChg>
        <pc:spChg chg="del">
          <ac:chgData name="Evelyn Kwapong" userId="48bb7e09-34cb-431d-a019-aeab8d4a20e1" providerId="ADAL" clId="{8FE31DA8-6EBB-4231-9BC1-F29CA1DD26BB}" dt="2026-09-08T08:34:57.691" v="104" actId="478"/>
          <ac:spMkLst>
            <pc:docMk/>
            <pc:sldMk cId="99257793" sldId="312"/>
            <ac:spMk id="8" creationId="{32241E96-EF8D-4E48-8458-91825BEF1DC4}"/>
          </ac:spMkLst>
        </pc:spChg>
        <pc:picChg chg="add mod">
          <ac:chgData name="Evelyn Kwapong" userId="48bb7e09-34cb-431d-a019-aeab8d4a20e1" providerId="ADAL" clId="{8FE31DA8-6EBB-4231-9BC1-F29CA1DD26BB}" dt="2026-09-08T08:36:45.554" v="114" actId="1076"/>
          <ac:picMkLst>
            <pc:docMk/>
            <pc:sldMk cId="99257793" sldId="312"/>
            <ac:picMk id="4" creationId="{56BE8A54-CE37-4EC6-A599-CEFF7BB79797}"/>
          </ac:picMkLst>
        </pc:picChg>
        <pc:picChg chg="del">
          <ac:chgData name="Evelyn Kwapong" userId="48bb7e09-34cb-431d-a019-aeab8d4a20e1" providerId="ADAL" clId="{8FE31DA8-6EBB-4231-9BC1-F29CA1DD26BB}" dt="2026-09-08T08:35:00.195" v="105" actId="478"/>
          <ac:picMkLst>
            <pc:docMk/>
            <pc:sldMk cId="99257793" sldId="312"/>
            <ac:picMk id="1030" creationId="{54777ED7-9884-4962-B515-669C5028ADF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E2E2115-514B-471C-A949-07B1049AC48A}" type="datetimeFigureOut">
              <a:rPr lang="en-GB" smtClean="0"/>
              <a:t>08/09/2026</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0AF22C27-1BCC-42AD-93A6-1F22E31AAE2F}" type="slidenum">
              <a:rPr lang="en-GB" smtClean="0"/>
              <a:t>‹#›</a:t>
            </a:fld>
            <a:endParaRPr lang="en-GB"/>
          </a:p>
        </p:txBody>
      </p:sp>
    </p:spTree>
    <p:extLst>
      <p:ext uri="{BB962C8B-B14F-4D97-AF65-F5344CB8AC3E}">
        <p14:creationId xmlns:p14="http://schemas.microsoft.com/office/powerpoint/2010/main" val="26435545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50231507-C547-4018-A31A-9A1443637A1C}" type="datetimeFigureOut">
              <a:rPr lang="en-GB" smtClean="0"/>
              <a:t>08/09/2026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FB6CDE38-4C9E-46B7-9B02-5AC40E131D91}" type="slidenum">
              <a:rPr lang="en-GB" smtClean="0"/>
              <a:t>‹#›</a:t>
            </a:fld>
            <a:endParaRPr lang="en-GB"/>
          </a:p>
        </p:txBody>
      </p:sp>
    </p:spTree>
    <p:extLst>
      <p:ext uri="{BB962C8B-B14F-4D97-AF65-F5344CB8AC3E}">
        <p14:creationId xmlns:p14="http://schemas.microsoft.com/office/powerpoint/2010/main" val="2621293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B6CDE38-4C9E-46B7-9B02-5AC40E131D91}" type="slidenum">
              <a:rPr lang="en-GB" smtClean="0"/>
              <a:t>15</a:t>
            </a:fld>
            <a:endParaRPr lang="en-GB"/>
          </a:p>
        </p:txBody>
      </p:sp>
    </p:spTree>
    <p:extLst>
      <p:ext uri="{BB962C8B-B14F-4D97-AF65-F5344CB8AC3E}">
        <p14:creationId xmlns:p14="http://schemas.microsoft.com/office/powerpoint/2010/main" val="40741644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4319" y="2166365"/>
            <a:ext cx="8603674" cy="1739347"/>
          </a:xfrm>
        </p:spPr>
        <p:txBody>
          <a:bodyPr tIns="45720" bIns="45720" anchor="ctr">
            <a:normAutofit/>
          </a:bodyPr>
          <a:lstStyle>
            <a:lvl1pPr algn="ctr">
              <a:lnSpc>
                <a:spcPct val="80000"/>
              </a:lnSpc>
              <a:defRPr sz="6000" spc="0" baseline="0"/>
            </a:lvl1pPr>
          </a:lstStyle>
          <a:p>
            <a:r>
              <a:rPr lang="en-US"/>
              <a:t>Click to edit Master title style</a:t>
            </a:r>
            <a:endParaRPr lang="en-US" dirty="0"/>
          </a:p>
        </p:txBody>
      </p:sp>
      <p:sp>
        <p:nvSpPr>
          <p:cNvPr id="3" name="Subtitle 2"/>
          <p:cNvSpPr>
            <a:spLocks noGrp="1"/>
          </p:cNvSpPr>
          <p:nvPr>
            <p:ph type="subTitle" idx="1"/>
          </p:nvPr>
        </p:nvSpPr>
        <p:spPr>
          <a:xfrm>
            <a:off x="1143000" y="3970315"/>
            <a:ext cx="6858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DF137B-159E-4480-8FE2-520B687CC90F}"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4B862C-63FA-456C-9589-C20B994D1730}" type="slidenum">
              <a:rPr lang="en-GB" smtClean="0"/>
              <a:t>‹#›</a:t>
            </a:fld>
            <a:endParaRPr lang="en-GB"/>
          </a:p>
        </p:txBody>
      </p:sp>
    </p:spTree>
    <p:extLst>
      <p:ext uri="{BB962C8B-B14F-4D97-AF65-F5344CB8AC3E}">
        <p14:creationId xmlns:p14="http://schemas.microsoft.com/office/powerpoint/2010/main" val="35020408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DF137B-159E-4480-8FE2-520B687CC90F}"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4B862C-63FA-456C-9589-C20B994D1730}" type="slidenum">
              <a:rPr lang="en-GB" smtClean="0"/>
              <a:t>‹#›</a:t>
            </a:fld>
            <a:endParaRPr lang="en-GB"/>
          </a:p>
        </p:txBody>
      </p:sp>
    </p:spTree>
    <p:extLst>
      <p:ext uri="{BB962C8B-B14F-4D97-AF65-F5344CB8AC3E}">
        <p14:creationId xmlns:p14="http://schemas.microsoft.com/office/powerpoint/2010/main" val="3887558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2208879"/>
            <a:ext cx="7886700" cy="1676400"/>
          </a:xfrm>
        </p:spPr>
        <p:txBody>
          <a:bodyPr anchor="ctr">
            <a:noAutofit/>
          </a:bodyPr>
          <a:lstStyle>
            <a:lvl1pPr algn="ctr">
              <a:lnSpc>
                <a:spcPct val="80000"/>
              </a:lnSpc>
              <a:defRPr sz="6000" b="0" spc="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4893" y="3984400"/>
            <a:ext cx="78867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EBDF137B-159E-4480-8FE2-520B687CC90F}" type="datetimeFigureOut">
              <a:rPr lang="en-GB" smtClean="0"/>
              <a:t>08/09/2026</a:t>
            </a:fld>
            <a:endParaRPr lang="en-GB"/>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234B862C-63FA-456C-9589-C20B994D1730}" type="slidenum">
              <a:rPr lang="en-GB" smtClean="0"/>
              <a:t>‹#›</a:t>
            </a:fld>
            <a:endParaRPr lang="en-GB"/>
          </a:p>
        </p:txBody>
      </p:sp>
    </p:spTree>
    <p:extLst>
      <p:ext uri="{BB962C8B-B14F-4D97-AF65-F5344CB8AC3E}">
        <p14:creationId xmlns:p14="http://schemas.microsoft.com/office/powerpoint/2010/main" val="12786973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797"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00600"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DF137B-159E-4480-8FE2-520B687CC90F}"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4B862C-63FA-456C-9589-C20B994D1730}" type="slidenum">
              <a:rPr lang="en-GB" smtClean="0"/>
              <a:t>‹#›</a:t>
            </a:fld>
            <a:endParaRPr lang="en-GB"/>
          </a:p>
        </p:txBody>
      </p:sp>
    </p:spTree>
    <p:extLst>
      <p:ext uri="{BB962C8B-B14F-4D97-AF65-F5344CB8AC3E}">
        <p14:creationId xmlns:p14="http://schemas.microsoft.com/office/powerpoint/2010/main" val="4149623992"/>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85800"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5800" y="2656566"/>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00428"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800428" y="2656564"/>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DF137B-159E-4480-8FE2-520B687CC90F}" type="datetimeFigureOut">
              <a:rPr lang="en-GB" smtClean="0"/>
              <a:t>08/09/2026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4B862C-63FA-456C-9589-C20B994D1730}" type="slidenum">
              <a:rPr lang="en-GB" smtClean="0"/>
              <a:t>‹#›</a:t>
            </a:fld>
            <a:endParaRPr lang="en-GB"/>
          </a:p>
        </p:txBody>
      </p:sp>
    </p:spTree>
    <p:extLst>
      <p:ext uri="{BB962C8B-B14F-4D97-AF65-F5344CB8AC3E}">
        <p14:creationId xmlns:p14="http://schemas.microsoft.com/office/powerpoint/2010/main" val="154568565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DF137B-159E-4480-8FE2-520B687CC90F}" type="datetimeFigureOut">
              <a:rPr lang="en-GB" smtClean="0"/>
              <a:t>08/09/2026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4B862C-63FA-456C-9589-C20B994D1730}" type="slidenum">
              <a:rPr lang="en-GB" smtClean="0"/>
              <a:t>‹#›</a:t>
            </a:fld>
            <a:endParaRPr lang="en-GB"/>
          </a:p>
        </p:txBody>
      </p:sp>
    </p:spTree>
    <p:extLst>
      <p:ext uri="{BB962C8B-B14F-4D97-AF65-F5344CB8AC3E}">
        <p14:creationId xmlns:p14="http://schemas.microsoft.com/office/powerpoint/2010/main" val="25104919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DF137B-159E-4480-8FE2-520B687CC90F}" type="datetimeFigureOut">
              <a:rPr lang="en-GB" smtClean="0"/>
              <a:t>08/09/2026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4B862C-63FA-456C-9589-C20B994D1730}" type="slidenum">
              <a:rPr lang="en-GB" smtClean="0"/>
              <a:t>‹#›</a:t>
            </a:fld>
            <a:endParaRPr lang="en-GB"/>
          </a:p>
        </p:txBody>
      </p:sp>
    </p:spTree>
    <p:extLst>
      <p:ext uri="{BB962C8B-B14F-4D97-AF65-F5344CB8AC3E}">
        <p14:creationId xmlns:p14="http://schemas.microsoft.com/office/powerpoint/2010/main" val="2297000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685800" y="2148840"/>
            <a:ext cx="4572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892568" y="2147487"/>
            <a:ext cx="256032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BDF137B-159E-4480-8FE2-520B687CC90F}"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4B862C-63FA-456C-9589-C20B994D1730}" type="slidenum">
              <a:rPr lang="en-GB" smtClean="0"/>
              <a:t>‹#›</a:t>
            </a:fld>
            <a:endParaRPr lang="en-GB"/>
          </a:p>
        </p:txBody>
      </p:sp>
    </p:spTree>
    <p:extLst>
      <p:ext uri="{BB962C8B-B14F-4D97-AF65-F5344CB8AC3E}">
        <p14:creationId xmlns:p14="http://schemas.microsoft.com/office/powerpoint/2010/main" val="344633784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685800" y="2211494"/>
            <a:ext cx="4754880"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885351" y="2150621"/>
            <a:ext cx="256032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BDF137B-159E-4480-8FE2-520B687CC90F}" type="datetimeFigureOut">
              <a:rPr lang="en-GB" smtClean="0"/>
              <a:t>08/09/2026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4B862C-63FA-456C-9589-C20B994D1730}" type="slidenum">
              <a:rPr lang="en-GB" smtClean="0"/>
              <a:t>‹#›</a:t>
            </a:fld>
            <a:endParaRPr lang="en-GB"/>
          </a:p>
        </p:txBody>
      </p:sp>
    </p:spTree>
    <p:extLst>
      <p:ext uri="{BB962C8B-B14F-4D97-AF65-F5344CB8AC3E}">
        <p14:creationId xmlns:p14="http://schemas.microsoft.com/office/powerpoint/2010/main" val="39099176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DF137B-159E-4480-8FE2-520B687CC90F}" type="datetimeFigureOut">
              <a:rPr lang="en-GB" smtClean="0"/>
              <a:t>08/09/2026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4B862C-63FA-456C-9589-C20B994D1730}" type="slidenum">
              <a:rPr lang="en-GB" smtClean="0"/>
              <a:t>‹#›</a:t>
            </a:fld>
            <a:endParaRPr lang="en-GB"/>
          </a:p>
        </p:txBody>
      </p:sp>
    </p:spTree>
    <p:extLst>
      <p:ext uri="{BB962C8B-B14F-4D97-AF65-F5344CB8AC3E}">
        <p14:creationId xmlns:p14="http://schemas.microsoft.com/office/powerpoint/2010/main" val="1192647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764484" y="0"/>
            <a:ext cx="2057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609600"/>
            <a:ext cx="1801785"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609600"/>
            <a:ext cx="5979968" cy="56388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422855"/>
            <a:ext cx="2057397" cy="365125"/>
          </a:xfrm>
        </p:spPr>
        <p:txBody>
          <a:bodyPr/>
          <a:lstStyle/>
          <a:p>
            <a:fld id="{EBDF137B-159E-4480-8FE2-520B687CC90F}" type="datetimeFigureOut">
              <a:rPr lang="en-GB" smtClean="0"/>
              <a:t>08/09/2026</a:t>
            </a:fld>
            <a:endParaRPr lang="en-GB"/>
          </a:p>
        </p:txBody>
      </p:sp>
      <p:sp>
        <p:nvSpPr>
          <p:cNvPr id="5" name="Footer Placeholder 4"/>
          <p:cNvSpPr>
            <a:spLocks noGrp="1"/>
          </p:cNvSpPr>
          <p:nvPr>
            <p:ph type="ftr" sz="quarter" idx="11"/>
          </p:nvPr>
        </p:nvSpPr>
        <p:spPr>
          <a:xfrm>
            <a:off x="2832102" y="6422855"/>
            <a:ext cx="3209752" cy="365125"/>
          </a:xfrm>
        </p:spPr>
        <p:txBody>
          <a:bodyPr/>
          <a:lstStyle/>
          <a:p>
            <a:endParaRPr lang="en-GB"/>
          </a:p>
        </p:txBody>
      </p:sp>
      <p:sp>
        <p:nvSpPr>
          <p:cNvPr id="6" name="Slide Number Placeholder 5"/>
          <p:cNvSpPr>
            <a:spLocks noGrp="1"/>
          </p:cNvSpPr>
          <p:nvPr>
            <p:ph type="sldNum" sz="quarter" idx="12"/>
          </p:nvPr>
        </p:nvSpPr>
        <p:spPr>
          <a:xfrm>
            <a:off x="6054787" y="6422855"/>
            <a:ext cx="659819" cy="365125"/>
          </a:xfrm>
        </p:spPr>
        <p:txBody>
          <a:bodyPr/>
          <a:lstStyle/>
          <a:p>
            <a:fld id="{234B862C-63FA-456C-9589-C20B994D1730}" type="slidenum">
              <a:rPr lang="en-GB" smtClean="0"/>
              <a:t>‹#›</a:t>
            </a:fld>
            <a:endParaRPr lang="en-GB"/>
          </a:p>
        </p:txBody>
      </p:sp>
    </p:spTree>
    <p:extLst>
      <p:ext uri="{BB962C8B-B14F-4D97-AF65-F5344CB8AC3E}">
        <p14:creationId xmlns:p14="http://schemas.microsoft.com/office/powerpoint/2010/main" val="25003263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62" y="176109"/>
            <a:ext cx="9141714"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85019" y="284176"/>
            <a:ext cx="777240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019" y="2011680"/>
            <a:ext cx="7772400"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557" y="6422855"/>
            <a:ext cx="2595043" cy="365125"/>
          </a:xfrm>
          <a:prstGeom prst="rect">
            <a:avLst/>
          </a:prstGeom>
        </p:spPr>
        <p:txBody>
          <a:bodyPr vert="horz" lIns="91440" tIns="45720" rIns="45720" bIns="45720" rtlCol="0" anchor="ctr"/>
          <a:lstStyle>
            <a:lvl1pPr algn="l">
              <a:defRPr sz="1050">
                <a:solidFill>
                  <a:schemeClr val="tx1"/>
                </a:solidFill>
              </a:defRPr>
            </a:lvl1pPr>
          </a:lstStyle>
          <a:p>
            <a:fld id="{EBDF137B-159E-4480-8FE2-520B687CC90F}" type="datetimeFigureOut">
              <a:rPr lang="en-GB" smtClean="0"/>
              <a:t>08/09/2026</a:t>
            </a:fld>
            <a:endParaRPr lang="en-GB"/>
          </a:p>
        </p:txBody>
      </p:sp>
      <p:sp>
        <p:nvSpPr>
          <p:cNvPr id="5" name="Footer Placeholder 4"/>
          <p:cNvSpPr>
            <a:spLocks noGrp="1"/>
          </p:cNvSpPr>
          <p:nvPr>
            <p:ph type="ftr" sz="quarter" idx="3"/>
          </p:nvPr>
        </p:nvSpPr>
        <p:spPr>
          <a:xfrm>
            <a:off x="4191000" y="6422855"/>
            <a:ext cx="4060627" cy="365125"/>
          </a:xfrm>
          <a:prstGeom prst="rect">
            <a:avLst/>
          </a:prstGeom>
        </p:spPr>
        <p:txBody>
          <a:bodyPr vert="horz" lIns="91440" tIns="45720" rIns="91440" bIns="45720" rtlCol="0" anchor="ctr"/>
          <a:lstStyle>
            <a:lvl1pPr algn="r">
              <a:defRPr sz="1050">
                <a:solidFill>
                  <a:schemeClr val="tx1"/>
                </a:solidFill>
              </a:defRPr>
            </a:lvl1pPr>
          </a:lstStyle>
          <a:p>
            <a:endParaRPr lang="en-GB"/>
          </a:p>
        </p:txBody>
      </p:sp>
      <p:sp>
        <p:nvSpPr>
          <p:cNvPr id="6" name="Slide Number Placeholder 5"/>
          <p:cNvSpPr>
            <a:spLocks noGrp="1"/>
          </p:cNvSpPr>
          <p:nvPr>
            <p:ph type="sldNum" sz="quarter" idx="4"/>
          </p:nvPr>
        </p:nvSpPr>
        <p:spPr>
          <a:xfrm>
            <a:off x="8265139" y="6422855"/>
            <a:ext cx="709698" cy="365125"/>
          </a:xfrm>
          <a:prstGeom prst="rect">
            <a:avLst/>
          </a:prstGeom>
        </p:spPr>
        <p:txBody>
          <a:bodyPr vert="horz" lIns="45720" tIns="45720" rIns="91440" bIns="45720" rtlCol="0" anchor="ctr"/>
          <a:lstStyle>
            <a:lvl1pPr algn="l">
              <a:defRPr sz="1200" b="0">
                <a:solidFill>
                  <a:schemeClr val="tx1"/>
                </a:solidFill>
              </a:defRPr>
            </a:lvl1pPr>
          </a:lstStyle>
          <a:p>
            <a:fld id="{234B862C-63FA-456C-9589-C20B994D1730}" type="slidenum">
              <a:rPr lang="en-GB" smtClean="0"/>
              <a:t>‹#›</a:t>
            </a:fld>
            <a:endParaRPr lang="en-GB"/>
          </a:p>
        </p:txBody>
      </p:sp>
    </p:spTree>
    <p:extLst>
      <p:ext uri="{BB962C8B-B14F-4D97-AF65-F5344CB8AC3E}">
        <p14:creationId xmlns:p14="http://schemas.microsoft.com/office/powerpoint/2010/main" val="684904126"/>
      </p:ext>
    </p:extLst>
  </p:cSld>
  <p:clrMap bg1="dk1" tx1="lt1" bg2="dk2" tx2="lt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www.google.co.uk/url?sa=i&amp;rct=j&amp;q=&amp;esrc=s&amp;frm=1&amp;source=images&amp;cd=&amp;cad=rja&amp;docid=04XSyf14oU5ceM&amp;tbnid=2_6Q6bEEhf5-7M:&amp;ved=0CAUQjRw&amp;url=http://www.cherrycreekschools.org/Schools/Heritage/Pages/EnhancedCore/PE.aspx&amp;ei=3UJDUpbYFM6ShgfP44DgAw&amp;bvm=bv.53077864,d.ZG4&amp;psig=AFQjCNHDkI5JRIdGAi75voTcb5HNS-rkaQ&amp;ust=1380226079594529"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google.co.uk/url?sa=i&amp;rct=j&amp;q=&amp;esrc=s&amp;frm=1&amp;source=images&amp;cd=&amp;cad=rja&amp;docid=-SF8V5m8U3FOuM&amp;tbnid=whO1fGSufQpvyM:&amp;ved=0CAUQjRw&amp;url=http://dartington.org.uk/projects/family-nurse-partnership-2/&amp;ei=mFNDUv3dNcGdtQbw5IHgAw&amp;psig=AFQjCNGVPDCylM4TyAEI11DrizFFl_ud5A&amp;ust=1380230343677316"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hyperlink" Target="http://www.google.co.uk/url?sa=i&amp;rct=j&amp;q=&amp;esrc=s&amp;frm=1&amp;source=images&amp;cd=&amp;cad=rja&amp;docid=jT-lmrodOgKpuM&amp;tbnid=5gfLQ3_DAutRbM:&amp;ved=0CAUQjRw&amp;url=http://www.mynamesnotmommy.com/yes-there-are-dumb-questions/question-mark/&amp;ei=DmBDUtPNE8KThQfRxoHYBA&amp;bvm=bv.53217764,bs.1,d.Yms&amp;psig=AFQjCNHu5YoIv-lZ8rhGcGQ39r0WROraEA&amp;ust=1380233586371963" TargetMode="External"/><Relationship Id="rId2" Type="http://schemas.openxmlformats.org/officeDocument/2006/relationships/hyperlink" Target="mailto:year2@newtonlongville.bucks.sch.uk" TargetMode="External"/><Relationship Id="rId1" Type="http://schemas.openxmlformats.org/officeDocument/2006/relationships/slideLayout" Target="../slideLayouts/slideLayout7.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03548" y="4869160"/>
            <a:ext cx="8136904" cy="1754326"/>
          </a:xfrm>
          <a:prstGeom prst="rect">
            <a:avLst/>
          </a:prstGeom>
          <a:noFill/>
        </p:spPr>
        <p:txBody>
          <a:bodyPr wrap="square" rtlCol="0">
            <a:spAutoFit/>
          </a:bodyPr>
          <a:lstStyle/>
          <a:p>
            <a:pPr algn="ctr"/>
            <a:r>
              <a:rPr lang="en-GB" sz="5400" dirty="0">
                <a:latin typeface="Comic Sans MS" pitchFamily="66" charset="0"/>
              </a:rPr>
              <a:t>Class </a:t>
            </a:r>
          </a:p>
          <a:p>
            <a:pPr algn="ctr"/>
            <a:r>
              <a:rPr lang="en-GB" sz="5400" dirty="0">
                <a:latin typeface="Comic Sans MS" pitchFamily="66" charset="0"/>
              </a:rPr>
              <a:t>Year 2 </a:t>
            </a:r>
          </a:p>
        </p:txBody>
      </p:sp>
      <p:pic>
        <p:nvPicPr>
          <p:cNvPr id="3" name="Picture 2">
            <a:extLst>
              <a:ext uri="{FF2B5EF4-FFF2-40B4-BE49-F238E27FC236}">
                <a16:creationId xmlns:a16="http://schemas.microsoft.com/office/drawing/2014/main" id="{0DA2C0B6-A21E-4994-BA59-11D31F29AFD0}"/>
              </a:ext>
            </a:extLst>
          </p:cNvPr>
          <p:cNvPicPr>
            <a:picLocks noChangeAspect="1"/>
          </p:cNvPicPr>
          <p:nvPr/>
        </p:nvPicPr>
        <p:blipFill>
          <a:blip r:embed="rId2"/>
          <a:stretch>
            <a:fillRect/>
          </a:stretch>
        </p:blipFill>
        <p:spPr>
          <a:xfrm>
            <a:off x="943341" y="1340768"/>
            <a:ext cx="7257317" cy="2535409"/>
          </a:xfrm>
          <a:prstGeom prst="rect">
            <a:avLst/>
          </a:prstGeom>
        </p:spPr>
      </p:pic>
    </p:spTree>
    <p:extLst>
      <p:ext uri="{BB962C8B-B14F-4D97-AF65-F5344CB8AC3E}">
        <p14:creationId xmlns:p14="http://schemas.microsoft.com/office/powerpoint/2010/main" val="2345506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153505"/>
            <a:ext cx="7632848" cy="646331"/>
          </a:xfrm>
          <a:prstGeom prst="rect">
            <a:avLst/>
          </a:prstGeom>
          <a:noFill/>
        </p:spPr>
        <p:txBody>
          <a:bodyPr wrap="square" rtlCol="0">
            <a:spAutoFit/>
          </a:bodyPr>
          <a:lstStyle/>
          <a:p>
            <a:pPr algn="ctr"/>
            <a:r>
              <a:rPr lang="en-GB" sz="3600" b="1" dirty="0">
                <a:latin typeface="Comic Sans MS" pitchFamily="66" charset="0"/>
              </a:rPr>
              <a:t>Class Teacher</a:t>
            </a:r>
          </a:p>
        </p:txBody>
      </p:sp>
      <p:sp>
        <p:nvSpPr>
          <p:cNvPr id="5" name="TextBox 4"/>
          <p:cNvSpPr txBox="1"/>
          <p:nvPr/>
        </p:nvSpPr>
        <p:spPr>
          <a:xfrm>
            <a:off x="53752" y="1628800"/>
            <a:ext cx="9036496" cy="6740307"/>
          </a:xfrm>
          <a:prstGeom prst="rect">
            <a:avLst/>
          </a:prstGeom>
          <a:noFill/>
        </p:spPr>
        <p:txBody>
          <a:bodyPr wrap="square" rtlCol="0">
            <a:spAutoFit/>
          </a:bodyPr>
          <a:lstStyle/>
          <a:p>
            <a:pPr algn="ctr"/>
            <a:r>
              <a:rPr lang="en-GB" sz="3600" dirty="0">
                <a:latin typeface="Comic Sans MS" pitchFamily="66" charset="0"/>
              </a:rPr>
              <a:t>Mrs </a:t>
            </a:r>
            <a:r>
              <a:rPr lang="en-GB" sz="3600" dirty="0" err="1">
                <a:latin typeface="Comic Sans MS" pitchFamily="66" charset="0"/>
              </a:rPr>
              <a:t>Kwapong</a:t>
            </a:r>
            <a:endParaRPr lang="en-GB" sz="3600" dirty="0">
              <a:latin typeface="Comic Sans MS" pitchFamily="66" charset="0"/>
            </a:endParaRPr>
          </a:p>
          <a:p>
            <a:pPr algn="ctr"/>
            <a:endParaRPr lang="en-GB" sz="3600" dirty="0">
              <a:latin typeface="Comic Sans MS" pitchFamily="66" charset="0"/>
            </a:endParaRPr>
          </a:p>
          <a:p>
            <a:pPr algn="ctr"/>
            <a:r>
              <a:rPr lang="en-GB" sz="3600" dirty="0">
                <a:latin typeface="Comic Sans MS" pitchFamily="66" charset="0"/>
              </a:rPr>
              <a:t>Teaching Assistants</a:t>
            </a:r>
          </a:p>
          <a:p>
            <a:pPr algn="ctr"/>
            <a:r>
              <a:rPr lang="en-GB" sz="3600" dirty="0">
                <a:latin typeface="Comic Sans MS" pitchFamily="66" charset="0"/>
              </a:rPr>
              <a:t>Mrs Hunter</a:t>
            </a:r>
          </a:p>
          <a:p>
            <a:pPr algn="ctr"/>
            <a:r>
              <a:rPr lang="en-GB" sz="3600" dirty="0">
                <a:latin typeface="Comic Sans MS" pitchFamily="66" charset="0"/>
              </a:rPr>
              <a:t>Ms </a:t>
            </a:r>
            <a:r>
              <a:rPr lang="en-GB" sz="3600" dirty="0" err="1">
                <a:latin typeface="Comic Sans MS" pitchFamily="66" charset="0"/>
              </a:rPr>
              <a:t>Kalchenko</a:t>
            </a:r>
            <a:endParaRPr lang="en-GB" sz="3600" dirty="0">
              <a:latin typeface="Comic Sans MS" pitchFamily="66" charset="0"/>
            </a:endParaRPr>
          </a:p>
          <a:p>
            <a:pPr algn="ctr"/>
            <a:r>
              <a:rPr lang="en-GB" sz="3600" dirty="0">
                <a:latin typeface="Comic Sans MS" pitchFamily="66" charset="0"/>
              </a:rPr>
              <a:t>Mrs </a:t>
            </a:r>
            <a:r>
              <a:rPr lang="en-GB" sz="3600" dirty="0" err="1">
                <a:latin typeface="Comic Sans MS" pitchFamily="66" charset="0"/>
              </a:rPr>
              <a:t>Hayers</a:t>
            </a:r>
            <a:endParaRPr lang="en-GB" sz="3600" dirty="0">
              <a:latin typeface="Comic Sans MS" pitchFamily="66" charset="0"/>
            </a:endParaRPr>
          </a:p>
          <a:p>
            <a:pPr algn="ctr"/>
            <a:r>
              <a:rPr lang="en-GB" sz="3600" dirty="0">
                <a:latin typeface="Comic Sans MS" pitchFamily="66" charset="0"/>
              </a:rPr>
              <a:t>Mrs Barton</a:t>
            </a:r>
          </a:p>
          <a:p>
            <a:pPr algn="ctr"/>
            <a:endParaRPr lang="en-GB" sz="3600" dirty="0">
              <a:latin typeface="Comic Sans MS" pitchFamily="66" charset="0"/>
            </a:endParaRPr>
          </a:p>
          <a:p>
            <a:pPr algn="ctr"/>
            <a:r>
              <a:rPr lang="en-GB" sz="3600" dirty="0">
                <a:latin typeface="Comic Sans MS" pitchFamily="66" charset="0"/>
              </a:rPr>
              <a:t> </a:t>
            </a:r>
          </a:p>
          <a:p>
            <a:pPr algn="ctr"/>
            <a:endParaRPr lang="en-GB" sz="3600" dirty="0">
              <a:latin typeface="Comic Sans MS" pitchFamily="66" charset="0"/>
            </a:endParaRPr>
          </a:p>
          <a:p>
            <a:pPr algn="ctr"/>
            <a:endParaRPr lang="en-GB" sz="3600" dirty="0">
              <a:latin typeface="Comic Sans MS" pitchFamily="66" charset="0"/>
            </a:endParaRPr>
          </a:p>
          <a:p>
            <a:pPr algn="ctr"/>
            <a:endParaRPr lang="en-GB" sz="3600" dirty="0">
              <a:latin typeface="Comic Sans MS" pitchFamily="66" charset="0"/>
            </a:endParaRPr>
          </a:p>
        </p:txBody>
      </p:sp>
    </p:spTree>
    <p:extLst>
      <p:ext uri="{BB962C8B-B14F-4D97-AF65-F5344CB8AC3E}">
        <p14:creationId xmlns:p14="http://schemas.microsoft.com/office/powerpoint/2010/main" val="299771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266ED9-FCAA-4339-B21C-EE3615D22ED3}"/>
              </a:ext>
            </a:extLst>
          </p:cNvPr>
          <p:cNvSpPr/>
          <p:nvPr/>
        </p:nvSpPr>
        <p:spPr>
          <a:xfrm>
            <a:off x="395536" y="1916832"/>
            <a:ext cx="8568952" cy="4055919"/>
          </a:xfrm>
          <a:prstGeom prst="rect">
            <a:avLst/>
          </a:prstGeom>
        </p:spPr>
        <p:txBody>
          <a:bodyPr wrap="square">
            <a:spAutoFit/>
          </a:bodyPr>
          <a:lstStyle/>
          <a:p>
            <a:pPr>
              <a:lnSpc>
                <a:spcPct val="120000"/>
              </a:lnSpc>
            </a:pPr>
            <a:r>
              <a:rPr lang="en-GB" dirty="0">
                <a:latin typeface="Comic Sans MS" panose="030F0702030302020204" pitchFamily="66" charset="0"/>
              </a:rPr>
              <a:t>Research consistently shows that regularly reading with your child is one of the most effective ways to support their learning. Shared reading develops vocabulary, comprehension, and language skills, while also improving children's confidence as readers. Studies have found that children who read and discuss books with adults are exposed to a wider range of words and ideas, helping them achieve more highly across the curriculum. </a:t>
            </a:r>
          </a:p>
          <a:p>
            <a:pPr>
              <a:lnSpc>
                <a:spcPct val="120000"/>
              </a:lnSpc>
            </a:pPr>
            <a:r>
              <a:rPr lang="en-GB" dirty="0">
                <a:latin typeface="Comic Sans MS" panose="030F0702030302020204" pitchFamily="66" charset="0"/>
              </a:rPr>
              <a:t>Even just 10–15 minutes of reading each day can have a significant impact on a child's progress and enjoyment of reading.</a:t>
            </a:r>
          </a:p>
          <a:p>
            <a:pPr>
              <a:lnSpc>
                <a:spcPct val="120000"/>
              </a:lnSpc>
            </a:pPr>
            <a:r>
              <a:rPr lang="en-GB" dirty="0">
                <a:solidFill>
                  <a:srgbClr val="7030A0"/>
                </a:solidFill>
                <a:latin typeface="Comic Sans MS" panose="030F0702030302020204" pitchFamily="66" charset="0"/>
              </a:rPr>
              <a:t>The most important thing is not just hearing your child read the words, but talking about what they read. Asking questions, discussing characters, and sharing a love of stories can make a lasting difference to their success as a reader.</a:t>
            </a:r>
          </a:p>
        </p:txBody>
      </p:sp>
      <p:sp>
        <p:nvSpPr>
          <p:cNvPr id="4" name="Rectangle 3">
            <a:extLst>
              <a:ext uri="{FF2B5EF4-FFF2-40B4-BE49-F238E27FC236}">
                <a16:creationId xmlns:a16="http://schemas.microsoft.com/office/drawing/2014/main" id="{8728E8DC-0390-466A-95B9-C5F420E73C58}"/>
              </a:ext>
            </a:extLst>
          </p:cNvPr>
          <p:cNvSpPr/>
          <p:nvPr/>
        </p:nvSpPr>
        <p:spPr>
          <a:xfrm>
            <a:off x="3059832" y="332656"/>
            <a:ext cx="2604560" cy="769441"/>
          </a:xfrm>
          <a:prstGeom prst="rect">
            <a:avLst/>
          </a:prstGeom>
        </p:spPr>
        <p:txBody>
          <a:bodyPr wrap="square">
            <a:spAutoFit/>
          </a:bodyPr>
          <a:lstStyle/>
          <a:p>
            <a:pPr algn="ctr"/>
            <a:r>
              <a:rPr lang="en-GB" sz="4400" b="1" dirty="0">
                <a:latin typeface="Comic Sans MS" pitchFamily="66" charset="0"/>
              </a:rPr>
              <a:t>Reading</a:t>
            </a:r>
          </a:p>
        </p:txBody>
      </p:sp>
    </p:spTree>
    <p:extLst>
      <p:ext uri="{BB962C8B-B14F-4D97-AF65-F5344CB8AC3E}">
        <p14:creationId xmlns:p14="http://schemas.microsoft.com/office/powerpoint/2010/main" val="3591481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33F761-DEDD-43D1-9058-4811D2ECCE54}"/>
              </a:ext>
            </a:extLst>
          </p:cNvPr>
          <p:cNvPicPr>
            <a:picLocks noChangeAspect="1"/>
          </p:cNvPicPr>
          <p:nvPr/>
        </p:nvPicPr>
        <p:blipFill>
          <a:blip r:embed="rId2"/>
          <a:stretch>
            <a:fillRect/>
          </a:stretch>
        </p:blipFill>
        <p:spPr>
          <a:xfrm>
            <a:off x="1907704" y="16030"/>
            <a:ext cx="4984453" cy="6826534"/>
          </a:xfrm>
          <a:prstGeom prst="rect">
            <a:avLst/>
          </a:prstGeom>
        </p:spPr>
      </p:pic>
    </p:spTree>
    <p:extLst>
      <p:ext uri="{BB962C8B-B14F-4D97-AF65-F5344CB8AC3E}">
        <p14:creationId xmlns:p14="http://schemas.microsoft.com/office/powerpoint/2010/main" val="893299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3729" y="1196752"/>
            <a:ext cx="7200800" cy="3333220"/>
          </a:xfrm>
          <a:prstGeom prst="rect">
            <a:avLst/>
          </a:prstGeom>
        </p:spPr>
        <p:txBody>
          <a:bodyPr wrap="square">
            <a:spAutoFit/>
          </a:bodyPr>
          <a:lstStyle/>
          <a:p>
            <a:pPr algn="just">
              <a:lnSpc>
                <a:spcPct val="90000"/>
              </a:lnSpc>
            </a:pPr>
            <a:endParaRPr lang="en-US" dirty="0">
              <a:latin typeface="Comic Sans MS" pitchFamily="66" charset="0"/>
            </a:endParaRPr>
          </a:p>
          <a:p>
            <a:pPr algn="just">
              <a:lnSpc>
                <a:spcPct val="90000"/>
              </a:lnSpc>
            </a:pPr>
            <a:endParaRPr lang="en-US" dirty="0">
              <a:latin typeface="Comic Sans MS" pitchFamily="66" charset="0"/>
            </a:endParaRPr>
          </a:p>
          <a:p>
            <a:pPr algn="just">
              <a:lnSpc>
                <a:spcPct val="90000"/>
              </a:lnSpc>
            </a:pPr>
            <a:r>
              <a:rPr lang="en-US" dirty="0">
                <a:latin typeface="Comic Sans MS" pitchFamily="66" charset="0"/>
              </a:rPr>
              <a:t>Your child will get 1 reading scheme book and 1 library book to read at home every week. Please make sure to bring your reading wallets in everyday as sometimes other adults come in and read with the children. (make sure your adult writes in your book so you can have dojos!)</a:t>
            </a:r>
          </a:p>
          <a:p>
            <a:pPr algn="just">
              <a:lnSpc>
                <a:spcPct val="90000"/>
              </a:lnSpc>
            </a:pPr>
            <a:endParaRPr lang="en-US" dirty="0">
              <a:latin typeface="Comic Sans MS" pitchFamily="66" charset="0"/>
            </a:endParaRPr>
          </a:p>
          <a:p>
            <a:pPr algn="just">
              <a:lnSpc>
                <a:spcPct val="90000"/>
              </a:lnSpc>
            </a:pPr>
            <a:endParaRPr lang="en-US" dirty="0">
              <a:latin typeface="Comic Sans MS" pitchFamily="66" charset="0"/>
            </a:endParaRPr>
          </a:p>
          <a:p>
            <a:pPr algn="just">
              <a:lnSpc>
                <a:spcPct val="90000"/>
              </a:lnSpc>
            </a:pPr>
            <a:endParaRPr lang="en-US" dirty="0">
              <a:latin typeface="Comic Sans MS" pitchFamily="66" charset="0"/>
            </a:endParaRPr>
          </a:p>
          <a:p>
            <a:pPr algn="just">
              <a:lnSpc>
                <a:spcPct val="90000"/>
              </a:lnSpc>
            </a:pPr>
            <a:r>
              <a:rPr lang="en-US" dirty="0">
                <a:latin typeface="Comic Sans MS" pitchFamily="66" charset="0"/>
              </a:rPr>
              <a:t>Teachers will keep our own records of children's reading in school and will check your home reading record every week to see all the brilliant reading you’ve been doing! </a:t>
            </a:r>
            <a:r>
              <a:rPr lang="en-US" dirty="0">
                <a:latin typeface="Comic Sans MS" pitchFamily="66" charset="0"/>
                <a:sym typeface="Wingdings" panose="05000000000000000000" pitchFamily="2" charset="2"/>
              </a:rPr>
              <a:t></a:t>
            </a:r>
            <a:endParaRPr lang="en-GB" dirty="0">
              <a:latin typeface="Comic Sans MS" pitchFamily="66" charset="0"/>
            </a:endParaRPr>
          </a:p>
        </p:txBody>
      </p:sp>
      <p:sp>
        <p:nvSpPr>
          <p:cNvPr id="3" name="Rectangle 2"/>
          <p:cNvSpPr/>
          <p:nvPr/>
        </p:nvSpPr>
        <p:spPr>
          <a:xfrm>
            <a:off x="2771800" y="260648"/>
            <a:ext cx="2604560" cy="769441"/>
          </a:xfrm>
          <a:prstGeom prst="rect">
            <a:avLst/>
          </a:prstGeom>
        </p:spPr>
        <p:txBody>
          <a:bodyPr wrap="square">
            <a:spAutoFit/>
          </a:bodyPr>
          <a:lstStyle/>
          <a:p>
            <a:pPr algn="ctr"/>
            <a:r>
              <a:rPr lang="en-GB" sz="4400" b="1" dirty="0">
                <a:latin typeface="Comic Sans MS" pitchFamily="66" charset="0"/>
              </a:rPr>
              <a:t>Reading</a:t>
            </a:r>
          </a:p>
        </p:txBody>
      </p:sp>
      <p:pic>
        <p:nvPicPr>
          <p:cNvPr id="4" name="Picture 3"/>
          <p:cNvPicPr>
            <a:picLocks noChangeAspect="1"/>
          </p:cNvPicPr>
          <p:nvPr/>
        </p:nvPicPr>
        <p:blipFill>
          <a:blip r:embed="rId2"/>
          <a:stretch>
            <a:fillRect/>
          </a:stretch>
        </p:blipFill>
        <p:spPr>
          <a:xfrm>
            <a:off x="7524328" y="4077072"/>
            <a:ext cx="1504033" cy="2592288"/>
          </a:xfrm>
          <a:prstGeom prst="rect">
            <a:avLst/>
          </a:prstGeom>
        </p:spPr>
      </p:pic>
      <p:pic>
        <p:nvPicPr>
          <p:cNvPr id="5" name="Picture 4"/>
          <p:cNvPicPr>
            <a:picLocks noChangeAspect="1"/>
          </p:cNvPicPr>
          <p:nvPr/>
        </p:nvPicPr>
        <p:blipFill>
          <a:blip r:embed="rId3"/>
          <a:stretch>
            <a:fillRect/>
          </a:stretch>
        </p:blipFill>
        <p:spPr>
          <a:xfrm>
            <a:off x="7164288" y="161333"/>
            <a:ext cx="2310584" cy="1737511"/>
          </a:xfrm>
          <a:prstGeom prst="rect">
            <a:avLst/>
          </a:prstGeom>
        </p:spPr>
      </p:pic>
    </p:spTree>
    <p:extLst>
      <p:ext uri="{BB962C8B-B14F-4D97-AF65-F5344CB8AC3E}">
        <p14:creationId xmlns:p14="http://schemas.microsoft.com/office/powerpoint/2010/main" val="24081786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Readers Swap Books Stock Illustrations – 36 Readers Swap Books Stock Illustrations, Vectors &amp; Clipart - Dreamstime">
            <a:extLst>
              <a:ext uri="{FF2B5EF4-FFF2-40B4-BE49-F238E27FC236}">
                <a16:creationId xmlns:a16="http://schemas.microsoft.com/office/drawing/2014/main" id="{47A0C2B5-A8EB-4DA1-A70F-D32B63DAAA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4100572"/>
            <a:ext cx="3850482" cy="256698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AAE91516-02DF-4886-A6C0-17F592FB9172}"/>
              </a:ext>
            </a:extLst>
          </p:cNvPr>
          <p:cNvSpPr txBox="1">
            <a:spLocks/>
          </p:cNvSpPr>
          <p:nvPr/>
        </p:nvSpPr>
        <p:spPr>
          <a:xfrm>
            <a:off x="838200" y="365125"/>
            <a:ext cx="5015865" cy="975643"/>
          </a:xfrm>
          <a:prstGeom prst="rect">
            <a:avLst/>
          </a:prstGeom>
        </p:spPr>
        <p:txBody>
          <a:bodyPr/>
          <a:lst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a:lstStyle>
          <a:p>
            <a:r>
              <a:rPr lang="en-GB" dirty="0">
                <a:solidFill>
                  <a:schemeClr val="tx1"/>
                </a:solidFill>
                <a:latin typeface="Comic Sans MS" panose="030F0702030302020204" pitchFamily="66" charset="0"/>
              </a:rPr>
              <a:t>Changing books</a:t>
            </a:r>
          </a:p>
        </p:txBody>
      </p:sp>
      <p:sp>
        <p:nvSpPr>
          <p:cNvPr id="4" name="Content Placeholder 2">
            <a:extLst>
              <a:ext uri="{FF2B5EF4-FFF2-40B4-BE49-F238E27FC236}">
                <a16:creationId xmlns:a16="http://schemas.microsoft.com/office/drawing/2014/main" id="{5FE4252E-BD7A-4A88-9846-E8FD68627992}"/>
              </a:ext>
            </a:extLst>
          </p:cNvPr>
          <p:cNvSpPr txBox="1">
            <a:spLocks/>
          </p:cNvSpPr>
          <p:nvPr/>
        </p:nvSpPr>
        <p:spPr>
          <a:xfrm>
            <a:off x="217462" y="1556792"/>
            <a:ext cx="5015865" cy="4351338"/>
          </a:xfrm>
          <a:prstGeom prst="rect">
            <a:avLst/>
          </a:prstGeom>
        </p:spPr>
        <p:txBody>
          <a:bodyPr>
            <a:normAutofit/>
          </a:bodyPr>
          <a:lst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a:lstStyle>
          <a:p>
            <a:pPr marL="0" indent="0">
              <a:buFont typeface="Wingdings" pitchFamily="2" charset="2"/>
              <a:buNone/>
            </a:pPr>
            <a:r>
              <a:rPr lang="en-GB" dirty="0">
                <a:latin typeface="Comic Sans MS" panose="030F0702030302020204" pitchFamily="66" charset="0"/>
              </a:rPr>
              <a:t>Books will be changed once a week on a Thursday, so that you have plenty of time to work through the sessions 1-5.</a:t>
            </a:r>
          </a:p>
          <a:p>
            <a:pPr marL="0" indent="0">
              <a:buFont typeface="Wingdings" pitchFamily="2" charset="2"/>
              <a:buNone/>
            </a:pPr>
            <a:endParaRPr lang="en-GB" dirty="0">
              <a:latin typeface="Comic Sans MS" panose="030F0702030302020204" pitchFamily="66" charset="0"/>
            </a:endParaRPr>
          </a:p>
          <a:p>
            <a:pPr marL="0" indent="0">
              <a:buFont typeface="Wingdings" pitchFamily="2" charset="2"/>
              <a:buNone/>
            </a:pPr>
            <a:r>
              <a:rPr lang="en-GB" dirty="0">
                <a:latin typeface="Comic Sans MS" panose="030F0702030302020204" pitchFamily="66" charset="0"/>
              </a:rPr>
              <a:t>If your child completes the sessions before the end of the week, you are more than welcome to read other books together. This can also be recorded in reading diaries. </a:t>
            </a:r>
          </a:p>
        </p:txBody>
      </p:sp>
    </p:spTree>
    <p:extLst>
      <p:ext uri="{BB962C8B-B14F-4D97-AF65-F5344CB8AC3E}">
        <p14:creationId xmlns:p14="http://schemas.microsoft.com/office/powerpoint/2010/main" val="3515344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01358" y="548680"/>
            <a:ext cx="8136904" cy="2246769"/>
          </a:xfrm>
          <a:prstGeom prst="rect">
            <a:avLst/>
          </a:prstGeom>
          <a:noFill/>
        </p:spPr>
        <p:txBody>
          <a:bodyPr wrap="square" rtlCol="0">
            <a:spAutoFit/>
          </a:bodyPr>
          <a:lstStyle/>
          <a:p>
            <a:pPr algn="ctr"/>
            <a:r>
              <a:rPr lang="en-GB" sz="2800" b="1" dirty="0">
                <a:latin typeface="Comic Sans MS" pitchFamily="66" charset="0"/>
              </a:rPr>
              <a:t>Early Morning Work</a:t>
            </a:r>
          </a:p>
          <a:p>
            <a:pPr algn="ctr"/>
            <a:endParaRPr lang="en-GB" sz="2800" dirty="0">
              <a:latin typeface="Comic Sans MS" pitchFamily="66" charset="0"/>
            </a:endParaRPr>
          </a:p>
          <a:p>
            <a:pPr algn="ctr"/>
            <a:r>
              <a:rPr lang="en-GB" sz="2800" dirty="0">
                <a:latin typeface="Comic Sans MS" pitchFamily="66" charset="0"/>
              </a:rPr>
              <a:t>A 10 minute activity to settle children down and prepare them for the day’s learning.</a:t>
            </a:r>
          </a:p>
          <a:p>
            <a:pPr algn="ctr"/>
            <a:endParaRPr lang="en-GB" sz="2800" dirty="0">
              <a:latin typeface="Comic Sans MS" pitchFamily="66" charset="0"/>
            </a:endParaRPr>
          </a:p>
        </p:txBody>
      </p:sp>
      <p:sp>
        <p:nvSpPr>
          <p:cNvPr id="4" name="TextBox 3"/>
          <p:cNvSpPr txBox="1"/>
          <p:nvPr/>
        </p:nvSpPr>
        <p:spPr>
          <a:xfrm>
            <a:off x="467544" y="3789040"/>
            <a:ext cx="7920880" cy="1015663"/>
          </a:xfrm>
          <a:prstGeom prst="rect">
            <a:avLst/>
          </a:prstGeom>
          <a:noFill/>
        </p:spPr>
        <p:txBody>
          <a:bodyPr wrap="square" rtlCol="0">
            <a:spAutoFit/>
          </a:bodyPr>
          <a:lstStyle/>
          <a:p>
            <a:pPr algn="ctr"/>
            <a:r>
              <a:rPr lang="en-GB" sz="2000" dirty="0">
                <a:latin typeface="Comic Sans MS" pitchFamily="66" charset="0"/>
              </a:rPr>
              <a:t>Activities include a spelling/word practise, reading, responding to marking, word searches, phonics games, one to one intervention, colouring or cutting and sticking. </a:t>
            </a:r>
          </a:p>
        </p:txBody>
      </p:sp>
      <p:sp>
        <p:nvSpPr>
          <p:cNvPr id="5" name="TextBox 4"/>
          <p:cNvSpPr txBox="1"/>
          <p:nvPr/>
        </p:nvSpPr>
        <p:spPr>
          <a:xfrm>
            <a:off x="1187624" y="5140546"/>
            <a:ext cx="4320480" cy="830997"/>
          </a:xfrm>
          <a:prstGeom prst="rect">
            <a:avLst/>
          </a:prstGeom>
          <a:noFill/>
        </p:spPr>
        <p:txBody>
          <a:bodyPr wrap="square" rtlCol="0">
            <a:spAutoFit/>
          </a:bodyPr>
          <a:lstStyle/>
          <a:p>
            <a:pPr algn="ctr"/>
            <a:r>
              <a:rPr lang="en-GB" sz="2400" dirty="0">
                <a:latin typeface="Comic Sans MS" pitchFamily="66" charset="0"/>
              </a:rPr>
              <a:t>This is why it is important children are in on time. </a:t>
            </a: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2162" y="4637484"/>
            <a:ext cx="2038350" cy="224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242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data:image/jpeg;base64,/9j/4AAQSkZJRgABAQAAAQABAAD/2wCEAAkGBxQSEhQUExQWFhMXGBgbGRgYGB8bIRshHRwgICEcIB8bHCgiHCAlIB8eIjIiJSkrLi4uHB8zODMsNygtLisBCgoKDg0OGxAQGy4mICQ4NDE0MjAsLDcuLDg0NS8vLzQ0LCw0NCwsNCwvNC8sLCw0LCwsLC8sLCwsLCwsLCwsLP/AABEIAMABBgMBIgACEQEDEQH/xAAcAAACAwADAQAAAAAAAAAAAAAABwQFBgEDCAL/xABHEAACAgAEBAUCAwUFBAcJAAABAgMRAAQSIQUGMUEHEyJRYTKBFHGRI0JSobEzcoLB0RUkYrIWJUOSosLwCDRjZJOzw+Hx/8QAGgEAAgMBAQAAAAAAAAAAAAAAAAQBAgMFBv/EADERAAEEAQMCBAMIAwEAAAAAAAEAAgMRBBIhMRNBBSJRYRRxkSMygaGxweHwQlLRJP/aAAwDAQACEQMRAD8AeODBgwIRgwYMCEYMGDAhGDBgwIRgwYMCEYMGDAhGDBgwIRgwYMCEYMGDAhGDBgwIRgwYMCEYMGDAhGDBgwIRgwYMCEYMGDAhGDBgwIRgwYMCEY4wHBgQjBj5WQEkAiwaPxte/wBjjiaVVUsxAUAkk9gO+BC4zOYEaM7fSoJPfYfA64j5XikUl6XXUPqUkWvwR2OMRLz3mBNGWyunKtqvVfmULpq6b+kgUTuB1IxzwTjKZ/MPA+UbLuoV9SgFgylt3IBVeoABtiS4oC8QDakghMK8fKyA3RBrY0e/tignPkRpl42dyASzM2p6JNCz+8xNA9gD0oYk8D4UYS7WFD6f2a3pUi7IvqxvcgC6H54wGRqmMbRdcnsPZFbWrYSC6sWOo74+tWKXP8AR3eQSSI7FT6WoWo0g0Kvbbc9MfOVyjq4Zp3ZRq9Pbc7XZJIAse/Sz1tkBVtXevHzHMGAIIIPQg7HFNxuOWRAkTBQ2zHuNxuOxFAgqeoNY+czw3VCkKvoRQBQGxA/dq9gOw6AbYq/UG20WVIIJ3VxHm0Y0rqT7Bgf88dnmi6sX7XjFcb4PDl8vLMHfVGjORaktXsDVe13+uMjluOZaXKvPEwXMRqWeCUqhNb+htgRVm+u3Y4V6mSBfTv5FMCOMiw418k4MzmVjQuxpVFk//wAxBfjSkqI1d2JXYD6Q29te42s9MLjgPPEjARTSQZrzHCeUAVcqwqlP0ue/T3F98bjinNeSybpFLIsbsQoQDdb3GoKPSu/XpZwwx+vhZOjc2rC0WAnHF4jR59GJF1QYm+gCkiyegFg1fsfbF1RdOT43DJVOoJFhWOk9x0P5H8sWF4rMxwiCUBtCnoRWyn2JCkBh064WPiF4gZjLZg5fJMAIh+1d11FnY2QNRoAAj4s1sBizWFxoKzWOeaaE4bx8vIB126Df3PbGQ8OuaHzkbrMytKmlgyrpDo49JrsQQQft741Oey6OhV707GwSpFGwQQbBBF2MQ5paaKza4OFhRcvxpHk8tAzUxVmAGlSF1VZIJ2PYHFleErxjxTkWcrklhXLqaDOpYyHuxpgaJvfqbsnthk8k8xfjoPMNB1bSwAIHQMCLPQqw/nizo3NFkK72lhAd33WhwXgx1zoGUgkj5Boj7jpiihfUcoYAg2DuDj6vFJPwuRPVl5mG96GAKsKA0g1tt0O56e2LPILIEUSlWk/eKih9hgQpGDBgwIRgwYMCFzgwYMCFwcQ+K59YI2diBXSzW/8AX52s0DiYcdOYyqOVLKCVIZSR0I7g9sCFkuIcxLkERs0GkzMhYrFCNTBSRqIF/SD/ABE7nSCcVud59y2ZeGHV5aHzHl80af7PpGT0sn1Vf7tYl8XyMTcQlaZFcmKHSWC1Go172x6lhtW4J+cK3ncRfiHjiBcoaJvVqJUek39TXdk7jYb9l5JXNNVsnsTF6zgLW4g/aZhc1JTyPQy0RchFVPqmY0QACd2I22rcjFVxEPlczHIMyFUT+fMzl1VydkjqlDAJXqAF302xdcG4A5WOASM4oapdJUuNiKs7RqNq2JPXc3iPzHyHFLxH9o7vE2WASInZSnpsdvY1Qq8YskMhPTPlHf8A4sHEk0rxeJyQeudQ2akLNFCDV7Aa5CAdCj6Rt07WaHMeZzklM+aaP/hiSMKP/qIzH2sn7DFfm389mmDWxysJuxsaeyPzI/l8Yt+FcFjaNbUnUAx3O5Ivscasb0vIwWeTfdZ0CLcVJjgzDBtOdcsRsHSJgPsiKa99++OclxUmItMojeMlZVB1BWXrR6kHYjayGGDJ8PSHOIF2DQtQJJ3DWasn4/QYz3NcRMvEI/WEKZdm0DciqfT8lVr3223wxA8uuxuFSVoFUrzL8SnmCtEiLG7aVMurUaUsSUUekEDaz3G2+OOE8bZ9SzLokBfp9LKjEFl3J7d/z7jHGTnjKs0QOgtrAjcg0o0qSCResDVe9gjrjHc2Z27CkhhriToCvmLpZvSdzuT2+g++NGkk0s36WgkrCcX43K2dzJdJCcxCy6aYUvmKQQCtsoCDcXe/TfHMuU9C1GqmSFDoLEgkFl1MCPSXotXYH9ZvKfDY8rnUzRklbyLpQCxlJU36mIVRbEfbHZxDMSzSvLIrBnYkitQHsBpvYCh9sTK2VrdIaeUpk5zOiGxkWSDz+oXVyJm3yOaGYaMSmigS6YaiLKnoWrYA+9WMTOKZWPi3E52jYxZfTqklk6KqgBibNC2OkDcbXuMbThvLHCszAixzlZhQZ1co5Y70Vf7gbXXQ4w/MHBPwUgykWZEiZg+ogBQdMhQI43vQQxIsAm9sQJXMDnv5XUwepI463Czx6e/8JwcW5qhyuXy7ofN88okAsjWCPqJokKBuWruPfETlfPx5p5oZEVWgKHQjF1dCtRszH6iCrjSfayLxiuMztlUjknnYxofLClQ2ldyunobNKGF1Q2qsV/LnGvOinYFsuskq65VRtUpUUiqQCqqNvRbMxuzRrGQeCzqDhULSDSeOZmCIznoqlj32AvHl+GObOzOyjVI+uUgsB7mhqIv2A+MPDJZ5hwv/AHyUiSdXVGdlDOZL0KAgFbEADcjvhFcK4g8AbSFtkKHULqwRY32YWd9x8Yew782nlOYWrzaeVrvDHiyZaaKSRmWMLOhAVmvUyMuygnbf8rOGBz3zUrZWWCAStPNHpUeWyGnNfvhTZFgEXhU8ChUwNYUkRTyKD7hlAI79q++Lzis5njzQkjiWeODWpjXSVA+lSAzU4rqGJplB3GFsuUNmI+SRhbu49tTv1KxnFOEzZYhJ4niYrYDCrHTb74avhvxlcvHnHlIWCONJS43GxdaAAomguw+BhRSysxtmZj0tiT/XGt4RkHlH+z4gxMgg8xrKqscbMXJPckuo0jfD+XejflOeIWXxNPO/0pMWTjPFpwDHk4I4pR6PNdtSDrqkC0NxXpGInE81xHh6pPmpkzGWtBNGkQQxgn6kK1dbd/tjZNxFVIF+3+g/9fnjsOYBHYj9cchkscjixjgSPdLdSt9Oy+OWOKwZiBWgkWRd+nUb9x2Pv84tncAWSAPc4XXCYUh48+kLEk2WFKoCiRw25qtyAL298MLMwLIjIwtWBVh7g7EY1UOAHC6V4jGXVFbUzAsNIJFAA2SNh1HX3GJeOiDKogAVFWhQoVt7Y78CqjBgwYELnBgwYELg4MBwYEKr4vy/l8yVOYhSUqGChxqA1ddj06YQfF+J5TLSuwUyzh3tADGkLKSCoB9Qph1IP2x6Qx5I5oysrZjNziJ2jOYnOvQ2n6ydzW2xH640jxo5z9odhvzyrskcy9J5Vhm8txXMsG/D5wgD0hIZFVR7LQ+Tvv1OGzytGsMGXbMfiI5kipjOsqqCwXULdQg3A3B7dcarj/HDloYVTR50oATzDSjStsxo71sK7kjFLBzZKitLLLFNAq6nVYijgEmyDrZTpFEqR0PXsc5p2OAiADa9ArMDh56tVv8AtCOGXNKVbUEIUKjHXu8gAIUj/th+WK3IcwydFRid1C+ZOtV1XeH6h8AH4HdpcI4bFlw0cK6V1FioPQtvt7D2HQYWPN2W8vPZleiu0UzP/CXTQOm/WJunUi+qjGfw4kcLNLKSd0bSWhTOAcYdsysq5WecgNukjMQD6f8AtwiV/da9waIxoG4fPPmJpvKMaMsahZGWzpBvZWYV6vf3xB8NYn82d3Vl/ZQhQdgdTSsWA7XtfvQI2IGLL/bsq8QMbkDLmTyQpA2YxJIjg9fUTItfAxoxvRND+/RVvrNs/wB+qxuYiaBzEdShHNJdhQXH02DWzAiqx0ZPgE2YUjKxRHS+tjJIyWbkUUdLajXvjReIeT0Txy3/AGlA7dCrx/rY/pi85PRcrw9ZZCQCnnOSOgYaq/TDBdpaHjlL6Nbix3CxHL/KWbzLyCQJBFG5TXZkLkddApRQO2o9wdji+k8ONMbEZtjJ1BdFCfkQNwPm9saflXij5iJmlVFkV2VlQkhdgaN9xdH5BwrvErxIzWWzEmV0BYmVlIC0+hgQHDEkAn1bV+6D3xByZT/kqjw/GaK0BV/B4DmngBVSXY6R1H0tW5A2O3t1x1+IXLubykEEgAjQFY28uQ276WOsoqgdAd7PWqx9+EvE2zGfy6eWEREdgQwOqkoCh0639hjc+N4/3GH4zMf/ACSYJ5hrEjd6C08Kxi2onbanfQWklmo3kIM8pkC7KOgHwB2+w3xsuX+QOIMqyQp5AJDDXIYya6EqAT/3heNh4V8loqLnMwlytvEjjaNez0f32632BHTfGg45z/lstK8QDyvHXmaaCoT0DMxAv4F9rwoGyTbvP4DYBd7K8Qhx7ZA0aR3Isn6rHcA5WzEGeGZ4g5neFCYEEjPpvYuzMBpA6AVZN7em8QuKeGk0+ZkbLGJYy+po5XYFdX8LKjakNGiaN2D0xbZvnWKXMGX1eQ8cdrY3ZXbqwtSu42BBPf2xruS88kySzq2pTpUtvRKi2q+wJqhtan3vCjJ8uPN6dUyuf5XPZNYMjDufRKvnDg2Z4VlIXcxPJI7RvpBKhaJABNEM1tvVbAfnRcy83gnXlWoyRsJVZBQ1G6+Wsm29tI7YcHirBHm+EyOjB0Xy5VZCGBUMNRBHX0FsKbMcFy6xtUYJVCwJuzQ63juQQxS+d4sj81zp8xmLTSD5le5LwlzEqQyRZqIRSRxuNStqFgHT6TRA6WCMW3K2T8rPZgBw5gXypHApXdiGYKCTpCAKvv1vtho8Dg8vLQJ/DFGP0UYU0vFEy8/EghbQuafQvfWyqWA36ayfyGMA9zz5jsE1NIS0uPIFKVxDimY80tll8yBWos3UlbZgpLAnTRAPx12xqcpnVKgqSQfftXauxB2I98ZHgvF/2YU+iNUQ6m3DGjr9Q2vqN97J96xG4DzApZo29JeSRo/+IMxf8gwvpeOL4XodlPuMN9D80ZbOlG067tWvPOY0/hZk0/iI8wnlE/P1D+7W5/LDWXCifL/ieIcPj/dDSu35Iqn+Z2+5w3bx2JRTyojNxN/FUfNfE5IUjENa5JAuoiwgALEkd9hpHyRj45Oz80qTCYhvLl0I9AFl8tGsgbWCxXbrpxxzkf2cW13KBft6WP8AUDHHJZuOXe/2zfb0rt/n98K6j1a7UtaGm1osGDBjZUXODBgwIXBxDfiAE4hIIJXUp7HrY/MV/MYmYp+KZZvPglU9DpIEZYlW6jUD6RuCbsekVvgQrjCr5szJTLcUUC2dp3FigFURK1/leoDuKw08L7m2ILl+JKTeoMLN7eYgI3+NVfYYo/haR8lX3NHBJMwkDQlRLCbXXdEMtEWLI7b/ABjP8F5Xzdj8T5UUIJ1hJDIXWlsWVUKCVsnc0SNrvG9yr3Gp91U/yx595t8QM1nkaIkQw6mBWIkFwCRTG7IPcdDiW4bZpNVbrWEyvHTZwmnyJzWuezWe0n0K6eUezIAV1DbuQT32Ix2c4cpvmszFNH5fpjdGLk31tCAFOqiW2NduvTGD8BiPxWZ+m/KXavV9XbtXv9sW3ipzxm8rmly2XZYlEayM5UMW1Mwr1bADT97xpLUbj7Kpxy+TpN3W15P4FJlRMZXDvK6EUSaVIkjAtgL+knoOuMZxbImSXiCw/wBqH86NiD6pInDLWwvS2qI1e2j5xceE3MuYzsM5zDh2jdVBChTRF71sf0GOMhlGTP5u2cEnWUIXQ6uTodaoq4C6WsWaF3tjF5tthQ2MskLHfJXecjj4nk4XiZSrtDIDfQalLDbvpsV746ubM3vHlk67SMD0pWART7AvR/uxv7Yk8miopvSqVPKtKKACkKuw/wCEDFFl+GRf76XLeuaYOzOfSoLUFYm0UK52Gw1GqvEvedKrHH51W8l8bWHMsCrLl8wCyuVJA00qPI/RDMA779dj3xrecOVMvxKAxyqCaPlyDqh7EH2+Ohxhsjm3SQzIC6sQNIsFtJtWVT6QBQCrt6Vsm2YDWckZsmXMwg3EoikWrpTIGtF1dhpBrb6jsOmMop2vOkK0sTm7lLLw64BJkOOR5d+oSUhq+oFLquxuj32rG88bss0nDlVB6jmIQPza0/8ANX3xeZjljVxGLOhh6FYEHruhXb2sVd39Iqt7n8x8PM8aIBZE0D7+ySqxP6A4YpYtOk2FLIWGLbZY02+Aq/6DHnTk+Tzyskhtnlmnberex33/AIj29sekZ4g6srCwwII+CKx5l5Zi8mSSE2WhzEkXbo3oF2QOq9+hIxEtmCQN5pRt1GXxY/v1Wmz6tAwzEWx31UKDEL0NmyG0shFDY/Awz5ZVi4chjOhZVHrO2kSCy2901Ha9tVYV/MLgoFFavUem4rUf4fdgNj3w486YYsoROoaFYwrKV1BhVadNHVfSsJYbnvxBqNcgFbZAa3JcB7Gvff8AhZXkLLI6Z3Kaf93IBAH0gS+YjKvt9AP+IHvhcyQFEMT2SnmQuT3KEqT99N/fDc5Y4tkw/wCGyuXMAKs+0QjUlaBG37246joD7HC75/8ALi4hOmoDW0chHt5i6f5st/4vnHS8PcGN06r25XN8TiMgaa4KdaCgK7Y8xc08YhRvMRQcyZJhMDdltdnoeg2Fj3oXRr06TQv4x5rzPJsjuub0+brCyNGApBYjUdRZ1sFiWIAO22FJnxtLeo6vTflPiMvaW1YWUy3ML7kxI57NR9N9P9N8aPk2A51ZAkhTMByypdhhpB9B6q9gmtwRYqxuxuGcc4MYTHPkhCindnhV9/4tcYLA339zjD5zhUa59H4fM6+aSf2qFB1vcg3d1Robj366uAa3UeBvaWDYXHSKsrQ8kZwpn483KRpIfLaB1UhdbSN/3SCO11ZxG454ktms8yQ5yXK5daSIIinU4DEyOSDS6qWt7sHbrhgcsrC4fPyw6c4gMMmmyHIINovTU2243/TCZ50yyrmJZHfL6tbsI43t47bVp9KgAgnsSLvF4Q6XcutNNjH3eK9Vu+X+cZc3wt5s36fJmy41nYNqajW1n0kH7nsMbnw4ziTZaR421AzzWf8AFQ/P0gYRb8wBsrLlkLu8kkcs0sh6ldgiCzsD1J6+wGG94NwAcPdkLW8sm5+KAoXQH9TeLux9I1nnhaGOo9XumDgxU8u5oyxlyxNsdjXprsCvUfc/mcW2M1gucGDBgQuDgwHETinEEy8TyyWEQWxAJPWugFnrgQpeEv4u5qVJ80iTMiNl45CANhs6iyO7aCv3XcbYsuHeLiLLmBOA8WpvIeJeq/uhrJ3PviN4g5McS4bl89Npy4oEoSWLKzehQQOpJB6f64sWOFWFcsc3kcpp5MVAg9o1/wCUY8sRAFqBWix70CNR+9EY2WZ8UM8WHliOOJQAsdFrAFUzHcnbrt1++MVwPKBs7lYyxUPJGuraxZ038ke/vh3HifHqLttkywSY4Li3lNvww4YctnaCOqSQvZslSy+UfqI3q3H2OJvOOleJPJoQuMtGA7NWi2l0iqJOprFgXtiJw3iecKLKkmVTytKaaNnzRE1lNW7aWBoEb3ucVRzUs+d8+bMZaJmjCAyM0S1G5O1GyfX0vt3xynnUNLuSsL82oLY+GuXCyZulALCFm7es6wy0QCACvcXucQs7nshHm84ub8vzTMpHmqp9JiQDTd+nUGP56sUEWdzOUlniy02XYOqGSSNdZBC2FUghRYa/p7nubxgfENJDmElmkEryxA6tQY0pK0QqgKdr07174j4GPNHwznEe45UFxB1L0ByDLE0EpgKmI5iXTp6dR0rGZ4rxiGNeJRTSBWMswCm7IaNKr3u6xT8kcHzMWQjQZgrDKrSsqVHR1LSeaDrWwDZA23H5rXneUy5mSUuZPUyhiBZC3RJGx779+vfG8EMZeINW3APrS1ZFJReBsBZTh4dybO8cMmWz6PAwDKZYSW0laG6uobb3AxteA8GjyMTAOTZLySOQLPc+yqOwGwGMVy5zJMuUghysUQSJEQySsTbKo1UiAbBiRZYbg4ruN8WEpY57NB0jBLQxoyxCt/WAWLmv3Xaum2FbhjcdA39lVxleBqOy0OU5ykmzsCq0a5eV2RI2H7R1CEiaydgWXZa+kqT1oWnic1cNnJJA/Z3p3NeYt0L3NdsLriWclGaiMcdTpI7QrIbK+XGQzFQ2ysTpoEWVU/OJvOPEc5JlJFaUupWNiDGiD6xsCF1Kw2azeLtl283JVCz04Wx5C5hMqfhp3BzCDY2tyINr9JrWuyuB0NH94YzvOvhnLLmnzmReMPIP2sMlhXPcgi6uhtXUXe+KiLOQSaEWYLOg1rJAdXlkekhQL9O1GxpYY0WU8QHgy7HNeW7CvLzCWI5LbTTgajGy9SO9EDfbFoZ/wKiSLajwl/keGZj8WmWkQxP58Uco1axTaGoMbJtL7/vV2w4PEQkZF3X6kZSoom2Y6FFDfqwO3tjEZ+eduIrOUgBBhYapGiVmCstDzFDMRt0Hti05p5jnYx5eaGGONgJmlErOFWF0Y7GMb1vjWXRINA324WEETmFxIrfn22Xxksl5WYyUoeQXMyaXXRepXB9PUitRH2OKvxl4QozuSzJ2DjyXPyrBlH5kF/0GLrivGxFFDokizEyywA9N7kVNZ03oGpgdu9Dvig5j41mOILFDIsCVNA6sFdipL5hQRbC68k/nr+N6YsBa3yjZM5G5TkK2K+MZWLw9yigKDmNAXTo/ESVp9vq6Vtiv4BzZnszEHEGWrbcyuvVVboEboG98T+IcezcUbSMuXAHWi7f5LeIfoJpyhrX1bUpYeGF5ZsoLAbNSxJ39KO572T6Frf8A1x2cKyT5vNZaFCEJCsX06iqgWSATX1FcablSHVmZ8yFEjLJIRFSqLlFsQLJX6yLaxuTY6YvuSuXFizPnCVXj8pvJUKQQrMp1XdECtH2ONm5cUodEDuAAQub8G5kgfXcn/n6KdwLgZizLxtO0umpXNBQGZdEagD2UM356fjCV4r4eZ4Zt4khYhpXCSN6Vbq13ZA9Nn7HGz5g57zOWz2bXLPE0bSC9aaqZVCEAhh001Rvvil4rneI8TZWZJHA9KrEpVAT1JF9+lk9MUgzPh7EQ9qpehZ4ZK8CSQhoO9kqZlfDLyFUu/wCJdnAdIWA8sBS1m3F2Rp6itQOGf4ecPfL5UxPD5QWRtAJsspo6mp2AOosNjuFB2useeDmVBI1AMpI2YWCNqBU7/bHpjlKN1ykAlJL6ATfa9wNvYUPtiPiHzPJfarm4gx2N0yBwPojgJe5teqvMJXUKIHYfIqt97s79hb4MGLLnLnBgwYELg4p+a8hLPlpI4ZjA5H1hde3cV13Htvi2klC7kgCwNzW5NAfmTthaeMfG5Y0y8cMrxiXUxaNipIWqGpTdG72PbEOdpFrWCF00gjbyUsM7y5mFhfMtHIINektIhRiTvq0sAauxfviVNz5MuQOTeOKSIrpBNhlHaq2sHe6xdeH/ABR5s7+HzMzywzxyRtHI5YGwK2J2O233w0k8P+GDf8FAfzS/64YjzBIwahdJ3M1wHoyUSOCF5nyE5kkSOhbEC/b5xq+DZNomk1Cgrq8ch23XcGr7Ee9H8sa/nTgMGWziiCGKNDFdIgHqBFn9D/I455P4bFmc6qTIskfkynS24JDJvXQ1/njoGYOi6lfgvN5mbkTzjFvb1/ND5yCUjNDLoHjTS6wx+p53YM/YXvponuWJO2J2SZpGEppfRQQNqrUbNkAC9gKF1R3ONd/0f4b5piEOXEwUMUWlaqoMQpB6Dr8YwXH4f9lZlo449UE+qWO2rSdtaWQbokEX2au2PJ+J40ssbumd/wBl3MbIjhIMnA7qekapOSg9UtNKL7KCA59j0Ue+/thW+JAH4ssB/wAFBf4QG7dSQ94bfIvBkz0c+ZkeaORpShVJNgqAaRuNupJ/M44znLmWTPlWPmFITMxmKUDKyovVNFgRN1B7fGGPDIpMXS4myAq5EzJTqbwknwfmifJ+iM6evpcEhSxF2hOnt3G1k4icQz6OOnqG5oDT86a6Amq/Pthsjwqj4hmczM0uhdarpUXv5aMWuwKOrpQxYcu8LgyuWzOSYwtJHK6zayqGSLSKYBg1jqdNijq3GOoZ7eH6RYWTXuALR3UbkmEx5SNSbIL2fzax96IvEnM8SOXhlVfKMSI50iTc+kmipG9m97xtOCcswNHHLJGHd4o9Qbdb0i/QfT+oxYcwLHDk8w2hNCQyGtIqgpPSumOL8BJ1nPa/Ym6pMjJZoDS3j3XnHh+daFw0bftKFn6idqF3ua7X/TEzifHpnQLM4ALGjWlt+2xFD7Yx/C8oZpYoh1kdEH+Igf54fqeCXDx+/mT8+Yo//HjrS+HRxECR5s+gCbf4oxxBELdvmsLyTx6HL+dc0cUjFKZjsQL2sEVRv9cX3EuL5OSKdRmIdUobVTiyxUAGgbvZensMKnmHhZyuamgY35cjKCasizpJ+SKOH94VcUyz5DLxs8P4kBg6ErrvUeq9b3wtleEtbpeyV1HtslZM7qPLnNFlYXiObXMZVcrcYzYeFGikY69WsKb1yGyR1IU7E9BuNPzPwrN5qUxCOKILl5VJaXVtP6QQET93Q2xrt0wysy8UY1uUQfxNQ/mcK7m7nqPL8QvLiPMq8CC0lHpKPJa0t9iD98XPk8zeQso7kdp9Vm+bJ5srMFPlnWxmDDVRvMJNp7XTRgE+x+cUo49KGDDQNJQilJI0NMw6tRNzN+i/OHFydyxkZsnl5pMpBI8kauWeNXJLbk+od8YnxJ5UrNEZLLKAMuHdYlVAN3rYVZNbAA4h8kwFhydxH4jiI5Weu9n9FnOP8a8mouHSyCMxozStJuaQABRQUABQLqye+K3Jcdzsi6/NaTYsE81z0/dCgk6iVPX3HuMNzJ8oxZ5IPMUrl4FCoVPqlIGlgWq/LBBHux32AF7nIcLhhQJFEiIAAAqjoNvvjeOQafM0ErnyFooMv3Sx5e4hCVBlzKLl9PmFo2UgMwUMr3ZQ2xsbdCd7sbzlh8usREEwkA9XUWAegr93odqG94pPEDlYy6cxBSyRghqRSxXr6SVOk+5okrdb0Cnv+mXk5nQ9uFOgTQMIpBZ3DADy33+oAAN7nGLY2NJLRVrMkqFnpizSu3Uu7N92JP8AU4cOb5/yIykagt5D6YiVZPSugkj0udJ0rRBojUvuMV/DfDCPMRRzNM6ebGrFNKmtSi1J/wAxR3O/fGO4fwFp89lsrPHEuVM0iNHHGyDUkTamDMoskKBYJ6De8UijLLJ7rpeI5rMgRtYPuilpfDA5Rs2zSxpHmpGeSFGjCncGwu23lp6a2/fbuMNqPORnYSITdUGB3Hbrhcc3cl5LI5KeeItHMB6ZWkJayaoN9VUSKUix98InJZx1kQ+Y6nWhvVW9gXv3/PD0OOZGOddUuYvW2dz5jdF0jS3ViTt+QAN9upHXvvicDjB5HPyzlcrNUiSByJTWoAICuwoEhr3HZl6UcbDhMrNH6ldSCw9fU0etgD+n+uE4pWysD2HZXewsdpcp2DBgxoqKp5mTVl3GxuhTdD73uNqs/bGD57SJs5CkkZlRYEV71BYtTHS22x1EUe4oHG75igeREjW6ZxqIvYDfevmttwd8YHinFoWnzT60ZtRGkkHZAEArsC19f4vnCedMYorAskgLfGYHvomlUcN5TgXO5UDWqicFVMgP0KzihWoDUoO5/rjfeImZnSBPIMg1PpbylYncbXoFqBub23AvbY5LhXCY4pMmAq6/PitwoUsaO+35dMM7iXEosumuaRY06Wxof+u+DAnErNQ7Gvmpy2PDqce30SE4yxen4lFmCq61TzhKu9HSQ2xPq0jqR6vvid4F5EJxCWiTWXaiRV3Io1fcb4vPGTjGTzeTRYczDI6Sg0kgYgEEE0ps+33GKXwFhZc9NZv9gR1PQOtHft8dsdjYxOdwfRLQx6GHk+57K3lzIllzMikCf8VKI3YsdLxjSukIwAAVADqu9xWLbxLgOc4flMxGQH1I4u+kkTAj43o/4cY/IT6c7mIK1XnJGBK9DrYnqdjRq9+mNXzdmfL4PktK2XeHSP8AAz/0FffHCgkeZpGO47JvKjjETT68q68Ksq0WWmRq1CazpsjeND3A7HHzn4i3FJyrvGVyuXAZCP3nmsEMCp6L1Bqtsc+E0zyZR5JAA0kmrbp/ZoP8sdOd9XFMwI5lSbysspRwGDDU24Wwf3zuD1rD1HTslotDarhXfKcWg5ldz+2U6ibJJhjJJ+bxQZrLpIJlIUls7ougSA0qBhfa1sYueR5CwzJZ1kbzltlqr8iLpWwA9sYbJcyZaTiJyhjP4lM/JpehRqctd9qFrRv+eJEbnCvRW1AOJTH5s4wMnlZJdtQpYwaALuQqA/Goi/gHCW5x4dN+HkdsxFmZFXXO34pXYXQ2julWz0Ue2Gvz7HqGVF7efZHvUUhH88I54fxM+Y1NRuYj0hrIYIqb1QJYAm9sLma5xHXFHlbxx1GZLXX4TZHzuLZUdkLSH/ApI/8AFWHlxzmWWDPRQhV/D1F5rG9QMrsi1vVLQJsfvDCr8CcgU4hI5N6IJNZ7C3Xe/mjjST5v8bJnnQ+mQ1E3wq6UYX2tQ4/vDDPjGaWHqVXH0VYccufpPojnzhSRcQkcKP26I9nqWW0ar7UEP5n5xH5e2nQAXcmXPbbTmI/f4YjbF/zsy5nKZHN2ATQ60AZVF6iewIrub7YzfBJh5mWP70mayyf3RqaVv5xAYdbIDjkLlHF/9HVC2Xijlo2jhMqho7mTcXpaSJlRwKNkH47n2wlo+TncgI4J1D0rl5bvsa06q+emHH418Slg4cTCSGeRUJWwaN3uNxjzqI81E0cxDllooxbVVdO9ivtWFmTGPhPtjc7cAr1vy2hGVhDAhvLWweo273ig5kjkbN+SiP8At4VXzANkAZtZYj6fQRp9ye2NLwrM+bBFJ11xo23yoOMtmOLFeMxxliEaHQADszElgGHZhvv7MPc4pp1Khk0UfwVtzFxE5dIoYFBnlIjiXoABWptugRd8YjmDM5iDO5WD8Pm3Wb0tOk29sCNhug07mnPQbdLxfc/RTGQtl7OYGUnEABApmeO2BO10B1+Pc4yuU5qzHC+FRzZ1ZMxPNNahpPUAw1AOT9NKppRfWtt8ClMflrPvIJY5d5IX0E0RqUgMrUe5U7/IOEd4kcvww56QMHdCQQNQVgNiFB39PqI3F9fbDZ5H4gczPmZtLIGjy/obqLVjRI2sdx+WMT48Ros+Xbu8MgNf8LLX/N/LFJAa8vKawwwy6X8G/wBNk4OHQaIo0G4VFX9FAxisrypOnG2zPp/B6XdR6RUjqAx29RJ9Rs++N3D9I/IY+8XSqx3izLEnC8w0sSy7BUDAbMxCq2/Sib232wlTzflVjzBhyKQZiRDGrJuF1bM4JPoNX6VX232w5vGHLs/Cpwgs3Ge3TWLO/QV37dcecG4fKR/YuOnRT2u7+fn4w9iQxvbbvX1UGQN5KengfKcxBJPNbzJIUVz2XSuwA2HQWQN8NDCv8A8q6ZOYutBpvTfXYC7Hb49wRhoYVla1r3BvFqbvdc4MGDGaFEmzyLIsZvUwsbbHfpfv/wDv2wic7xyKLMyxtCZFGazJaRSOjysSR0bUCF6dQNsObmfMJl4ZswTpZY2AO+5o6RXffHnbNStLI71bOxah871+QH8hhbJfQAXW8KwWZJeZDTWrb8pcQVs5loI3EkaT2pNhtOlj00gUp9O/UVjceKEAeCGwpqUkWLqo2a1v97ahW++Fb4cPXE8tuBZYf+En/wAuPQM0CuKdVYezAEfocTiaWttore0v4rjdKUxXYrn8EguITRPrSNjqdSoFmyCtONyAdwf9cW3gahGczFgg/hxdgirce4wwea+FQrCixqsBkljQtEBGxDN6lDLR3F4quFZnLx5nKLliimSV0kVWFsohlYahd/UgO++HpMqxprlIYkJhie0HY/3ZZXmflyWTi8kUUQYSskhk0MBGCAGYupG4okXdkivfEXx34kzS5Ph+WUs8Y1aEFm60ooA/4b/XDW5o5qy2RjZ5pAGA2QbsfbYb4RWc5ozE2ZbNrKY5XUKDHS6U6quws0CNzvhV5EY1kcp7FxZMt2hlbDuU1/B2ctk5buxmZhRFUNtIr+7WFX42r/1tJWx8qIjr2Untv2w0PCXj/wCJjnR1RZkdWZkGnzAwoOR01ekg17A98R/EPwxPEcyuYinET6Ajhk1AgXRFEUaNUfjphrFla1wceErLE6J5Y8UQoX/s9f8AuWYP/wAwf/tpjHcO4JPHzL6o3A/FyS2RtoYuwa+lYdPJvLScOyqZdGLUWZnIoszHc0OnYD4AwlOO8VMufmlQnX5rtGzb6RG2lPsCAdII6n3xEk4a9zh3S00ojAJTl56hJypkAswsslWRYXZ91IP0Fj9hhG8x5vLDMr5cbBShkJE2oSa6AKnQCvpL/kfyw/OWuOJncusq7E+l0P7rDqp+O49wRij4l4YcOmk1mJku7WNyimyT0H07kn011wu1jeoHlNRyjTXYqu8EuErHkTOV9c7NZPdUJVfteo/fE+Hw8y8YZI8xmI0Yk6VdANz0FpYAGw36Y0HK/BxksrFlwbWMMAfzYt/njzdxTPyNmJZNbajLI4JYmjrJH2G32xv0BkE6vzWsTXyPJBpP7jHAVi4dLDE0g0AyBtRLgqddg7UdqAFYXfAoP95jUAjRLEws2f7VDuQSCaY3uep3w3+H5pczl0k2Kyxg/HqXcfzwnOW4mi4hBA0bahKFK0TWk3ZodKUm+mCOg0hELGua/UeAtl41X+BSunnx3+jV/PCUIw7vGYf9XX7TRE/zH9SML7iHK0aZFczHIXkUrrogr6jRA9iCR37G+uORnSNY9urvsu94Llxww6Xf5O/YJx8lSashlD/8CP8A5RhecxcT/D8TlliBby3Usp7nyxagnoNLdexb4xruRuLwxcOyayzRxsYVIDuFJHvROMFzxn45c47pLHIj0EMbBh6FWwxB62xAJ/IDbHZxq1Ue68d4iHaCW8g2mLx/JNnIYZ8q9SKCydBqV19S2QaPQg/xKAdrxiOVeD8TjEiTLJKxI0GUAKgA29WrpvvpB6HrjnlXmI8Oj8zMCQ5eYXEqkMRpJDvpZhSm0ArqQxrvjQ5Txa4e5fW0kagWGeMkP71o1EV/xAYq6MgmtwmIS6RgdS0fK/BPwkOguXdiWdqoWSTSjsougPbCe8YuJLmM6I0ZaiTQW1AgEtZv2ruPywxOO8zzyQSfgoW1FTpeU6CflEqya6atO9YR87F3Ln62NE1v7Eb+w237YVizog/ym622PC62DhSPDpP9RdHuvS/FH05WVhtULm/akOMh4R8bebLmGXWHjCsgkJLaG2olqLaWBF1009cXfNfG4Y8hmX8xDUD0AwJJKkCt+5wqPCbmBFzWhCCq6VvSU9EgRT6Sz0BKsfQ9ZCdgTjZctN3nliMhmSOujb9RhP5icIBYNE1YBNX3PsPnDh51QHJTgmhS7/4lwuOVsqJs0sLgFJIpQwI6goRYvtud8PYsnTjcVxvEYDNPGzsbVl4fcW8nM+UxpJhQv+MbqPuC36DDSwgqePyi3pkjkha/lXU/z6ffD8xnltGvU3vumPDHuMJY7lppfWDBgwquisJ4xZvRw9l7PJGpPsAdW/tddcYjwt4KuYbNSNRWOIqp6+p1cfyW/wBR7YYfOXIcfEnUzZjMIirXlxsAp3uyK3OJvKnJ+X4cjrlwQHrVZu6v3/P+mMzGC8O9E5HmOZjugA+8btIvlTiKRZ3KzNQTzl7/AEhyV6+y6r+2GpzzxOZMwqxzTRx6NTHSREbugskY1F9ul9++wxW57wWheQyDNzg3spCsAP4eg9NbVjT8W5R1hXWaYyRRBI1DKosLV2VOgmrJWvzxEcegEK2bmDJkD6qhSz3GeLiLJx5jMSTSU1xowC3JTAH1Rq4AFm27b0dsI+PKTQ/7xH5iBTtKtimYH06x0JUn8xh28V5FzcuUCB01q2tUdizFiCGLSm96JAFUKUe+InB+W5J8vNk1QLGxImkkNMjFvpRQtFlA99PqG53q8Mkkcg2sHlYHQW/JJLJQGaZFJ3kdVLE7+o0SScNLnXlaDLfh0yyFS1gj1MptkXUxNhKLdSQNyPbF1DyVkcihjRxPnXdI7O5QFhqIUE6KU2Sd6/noeO5ISMNcZkgeGaKQKRqAfSQyg9SNPQWem2Ns6dkzw0fdWmLI+L7RnIWf5E4L5KmSKUpm0kZJVYenY/2bLs2kimDA9SCLHXScQ57fKavxWVbSum2hkVxTMwWw4RrOk9jjqy3LMWbRZlnScAaVeWAa107MCy6JA1g7EijeFXzDnh5jZZHLxq4JZJmkVzqJVFLFqRQQAOxux3wruweyu1pypd+Tyf1TgzfOsb5CfMxho2CHylloF2YHRQDG7PbrthIZVl1UN2RArE9Rv0N97BxfcN4XHmcsUz7TZcZUSepLDKQPMUFSPVs0tdNjXfGJOahyhcRyGZXJINC6FgFtLEA/Fn3+MSQXttcvxPFNlrd649/6FqODccmyxWeBzGSBrWgwYV+8D1rrtWNXJ4qZuJHdoYZFWjQLIdzXzYsj9cZ/jnCZMv5TvvHNHEyNXS0W0J7m7r4rGY5gzS+TQYWWAoMPz/yxOOPtmsPFrmxPmimEXZSc34lcTkLH8W6gkkKqoAAe2yXsNsdOf4GsUEM34iOQvsygnUjVZH273R3G2+M2YmAsq1e9GsSkzzyFQo1PtuBq1UABtX6ne8eilhjFdOh9F3YZAx1lXKcbzHlrGk8wiX6UEjKB9gfff74tOT+KZhc5EI3dmmYRMCS1qx367+kEtYrpj45N5UzPEmYIojWIhZHfYKa6BRuTQutuvXDr5P5Ey2Qpx+0nreVuvTfSLpR+WEJnxBhZVkpt80PToDc/ks/zLwVklykLOpWWVgPqOyqWJALDSSNjubs7jas3HDMkmSy8yxvBmnZjtepFIpCNI00AvQnZavfGt8QuMRw8Q4f5hICJmH6ddShR+m5+4xlc9x2MR8IzQV2SN81GPckbVtfa/uB2xxfhmDYDhLxuaKLvdZzmsh4Mg9AKYWSqveNyh3O/b+mPvw9nEWaJkpImjYanGlSQVIFtsT323xN43JHmuFrPGugRZuQBKAAWUXSmzqBJ1fmW2A2Fp4UccjV1y75dpZSx8tlQNpB3JJP0gHUS1jY1vtjozR9bBdH67WmxJ9jbRsCpHM3DctnF/YSosq9dO4YCzpYL0F73/XGM4TynmJ29KjygaMoYaSL30Hq32GHf4j51oOHZh4wQ2kKGXbTqYCz8WaIHvhbcl86aiMvmK1Bf2ZRa1UQNGhR1JO1den58es3AxHDHOsD15Hy9UY8t6jQAW9jSgB7AD9MLTxD4ekc4ZAAZF1OB3N9a7Xhs5Ll8ygNOXSx/ZK9V/eZNyfgGh89cdOe5Y4bPEVZEYEn9oGJcEGtnstsTVXXxjleG+DzxO6kjqvstofEmwyhwFgJCJwuRgXgilc3TmOFmAFrVlVI39X6YuOUeX84vE4j+EzCRONDu0TqtdbLFQABQ/OsPLlDgkGViYZdtUcjlwfsBQPcbXfz7Yvqx6QN2bfYUlcrN62oNFAm/fuvP/GPDbjOacmZ1cWaD5gkAdLo3V9dh9hi58PfDbNZLORyyvBa3qVHJIUj6hsLJPpoiqN3YGGfnOC65vN8xl9JHp+oWtbE7Ad6o74+jwMBNCyyrZOtgwLOCDdsRYO4NjfYDDJneW6dq+SQSa5z5N4jLm8xJl0uAuzEiZAN2LXWr00K2PcE98a3wxynF45R+LbVlGjP1NqKsOhGr1DuCOnxjUtyuNUaCSb8Ou7L5reugQFNV6bo0DvuDttiwg4DElkeZd3/bSbfl69hsNh7DEGUlukgfuoAA4Vrgx15eAIKW6+ST/MknBjJSuw4Mc44rAhGDBWCsCFUZnjBjsyRuFs0VF7A1qI7e9CzRHXE/JZlZUDrek9LBB2NdDuMSKwAYELJvyUkSVlZpomD6wPMLqTZJDK2xDXv3+RjMZ/gWbz5aORCIRMyHUo2BXrpeg6o59MiaWoAG7NNOsFYjSLtW1mqVXwrgyRZcQ0u6aXKKE1HTpLUvQnFDw3w2ykV3rkBFAMI1ofBjjVr+bvGyrBWJpQCRwsxLyJlXEgczSGQUWeZ2IoEAizsQCRfWjjN5/wANuFQgakdNAU616j1AAk1uSfjDLrHy0Kk2QCfcjAoVKnEssiJAXVgFRQpF6tttqo9r9sSMlHlp0cIkbJvGw0CjQHpO3TfpiwEC/wAI/QY+1SumBCgtwXLkUYIq/uL/AKYlR5ZVrSqihQoAUPbbHbWCsCFSZn8YxIj8tFtgGIN96I6/Hbem36Y7MrwY2jSSyOykNWo6bF/cjfp8D2xb1grAhIPx/Ytn8uoR2byGAq6snt2JHcfI+MVhyGZh4LkXhjkLDMTPYQmtcNA/SdjuAa649FzZdX+pVYezAH+uPpIwAAAABsABsK6Ae2BCTfJvIkmZ4RFFMZYiss0mmtJdqAS9Y2UG+2/Ubb4u+UvDNsrOkrTsGQRkGPbU2+tGBu0O3fDLrBWLB7gKB2Vg9wGkHZQeN8PXMZeaF/pkRlPxY6/brjzhwDjs2QlZoPLL7qda6h6SdxW4PXce+PTOYhDqym6YEGjR39j2xjuF+GuUhmaWix1xPHfVCg9++o7n3xpFIGggi7WsUoaCHC7Wm4HnPOy8Ut3rRTZUpZrf0ndd+xx2pw+MdEAr2H5f6D9MSQuOaxisF1wQqihVAVR0AFf0x2YKwVgQjBgrBWBCMGCsFYELnBgwYEIwYMGBCMGDBgQjBgwYEIwYMGBCMGDBgQjBgwYEIwYMGBCMGDBgQjBgwYEIwYMGBCMGDBgQjBgwYEIwYMGBCMGDBgQjBgwYEIwYMGBCMGDBgQv/2Q=="/>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5124" name="Picture 4" descr="http://www.cherrycreekschools.org/Schools/Heritage/PublishingImages/Classrooms%20and%20Specials/HERpe.jpg">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4328" y="1196752"/>
            <a:ext cx="1208346" cy="8863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7768" y="692696"/>
            <a:ext cx="8765947" cy="6370975"/>
          </a:xfrm>
          <a:prstGeom prst="rect">
            <a:avLst/>
          </a:prstGeom>
          <a:noFill/>
        </p:spPr>
        <p:txBody>
          <a:bodyPr wrap="square" rtlCol="0">
            <a:spAutoFit/>
          </a:bodyPr>
          <a:lstStyle/>
          <a:p>
            <a:r>
              <a:rPr lang="en-GB" altLang="en-US" sz="2400" dirty="0">
                <a:latin typeface="Comic Sans MS" pitchFamily="66" charset="0"/>
              </a:rPr>
              <a:t>PE days are </a:t>
            </a:r>
            <a:r>
              <a:rPr lang="en-GB" altLang="en-US" sz="2400" dirty="0">
                <a:solidFill>
                  <a:schemeClr val="accent1">
                    <a:lumMod val="60000"/>
                    <a:lumOff val="40000"/>
                  </a:schemeClr>
                </a:solidFill>
                <a:latin typeface="Comic Sans MS" pitchFamily="66" charset="0"/>
              </a:rPr>
              <a:t>Tuesdays and Thursdays. </a:t>
            </a:r>
            <a:r>
              <a:rPr lang="en-GB" altLang="en-US" sz="2400" dirty="0">
                <a:latin typeface="Comic Sans MS" pitchFamily="66" charset="0"/>
              </a:rPr>
              <a:t>Children are to come in to school in their PE kits.  </a:t>
            </a:r>
            <a:endParaRPr lang="en-GB" sz="2400" dirty="0">
              <a:latin typeface="Comic Sans MS" pitchFamily="66" charset="0"/>
            </a:endParaRPr>
          </a:p>
          <a:p>
            <a:endParaRPr lang="en-GB" sz="2400" dirty="0">
              <a:latin typeface="Comic Sans MS" pitchFamily="66" charset="0"/>
            </a:endParaRPr>
          </a:p>
          <a:p>
            <a:pPr marL="342900" indent="-342900">
              <a:buFont typeface="Arial" pitchFamily="34" charset="0"/>
              <a:buChar char="•"/>
            </a:pPr>
            <a:r>
              <a:rPr lang="en-GB" sz="2400" dirty="0">
                <a:latin typeface="Comic Sans MS" pitchFamily="66" charset="0"/>
              </a:rPr>
              <a:t>Appropriate PE Kits</a:t>
            </a:r>
          </a:p>
          <a:p>
            <a:pPr marL="342900" indent="-342900">
              <a:buFont typeface="Arial" pitchFamily="34" charset="0"/>
              <a:buChar char="•"/>
            </a:pPr>
            <a:r>
              <a:rPr lang="en-GB" sz="2400" dirty="0">
                <a:latin typeface="Comic Sans MS" pitchFamily="66" charset="0"/>
              </a:rPr>
              <a:t>Plain navy Blue shorts (</a:t>
            </a:r>
            <a:r>
              <a:rPr lang="en-GB" dirty="0">
                <a:solidFill>
                  <a:schemeClr val="accent6"/>
                </a:solidFill>
                <a:latin typeface="Comic Sans MS" panose="030F0702030302020204" pitchFamily="66" charset="0"/>
              </a:rPr>
              <a:t>not cycle or gymnastics shorts</a:t>
            </a:r>
            <a:r>
              <a:rPr lang="en-GB" sz="2400" dirty="0">
                <a:latin typeface="Comic Sans MS" panose="030F0702030302020204" pitchFamily="66" charset="0"/>
              </a:rPr>
              <a:t>) </a:t>
            </a:r>
          </a:p>
          <a:p>
            <a:pPr marL="342900" indent="-342900">
              <a:buFont typeface="Arial" pitchFamily="34" charset="0"/>
              <a:buChar char="•"/>
            </a:pPr>
            <a:r>
              <a:rPr lang="en-GB" sz="2400" dirty="0">
                <a:latin typeface="Comic Sans MS" panose="030F0702030302020204" pitchFamily="66" charset="0"/>
              </a:rPr>
              <a:t>Sky blue t-shirt with logo or Sports sky-blue top with logo </a:t>
            </a:r>
          </a:p>
          <a:p>
            <a:pPr marL="342900" indent="-342900">
              <a:buFont typeface="Arial" pitchFamily="34" charset="0"/>
              <a:buChar char="•"/>
            </a:pPr>
            <a:r>
              <a:rPr lang="en-GB" sz="2400" dirty="0">
                <a:latin typeface="Comic Sans MS" panose="030F0702030302020204" pitchFamily="66" charset="0"/>
              </a:rPr>
              <a:t>Plain dark sweatshirt (not hoodies)/tracksuit bottoms for colder months outdoor.</a:t>
            </a:r>
          </a:p>
          <a:p>
            <a:pPr marL="342900" indent="-342900">
              <a:buFont typeface="Arial" pitchFamily="34" charset="0"/>
              <a:buChar char="•"/>
            </a:pPr>
            <a:r>
              <a:rPr lang="en-GB" sz="2400" dirty="0">
                <a:latin typeface="Comic Sans MS" panose="030F0702030302020204" pitchFamily="66" charset="0"/>
              </a:rPr>
              <a:t> PE Trainers </a:t>
            </a:r>
          </a:p>
          <a:p>
            <a:pPr marL="342900" indent="-342900">
              <a:buFont typeface="Arial" pitchFamily="34" charset="0"/>
              <a:buChar char="•"/>
            </a:pPr>
            <a:r>
              <a:rPr lang="en-GB" sz="2400" dirty="0">
                <a:latin typeface="Comic Sans MS" panose="030F0702030302020204" pitchFamily="66" charset="0"/>
              </a:rPr>
              <a:t>Long hair must be tied back for all physical activities (including boys)</a:t>
            </a:r>
          </a:p>
          <a:p>
            <a:pPr marL="342900" indent="-342900">
              <a:buFont typeface="Arial" pitchFamily="34" charset="0"/>
              <a:buChar char="•"/>
            </a:pPr>
            <a:endParaRPr lang="en-GB" sz="2400" dirty="0">
              <a:latin typeface="Comic Sans MS" panose="030F0702030302020204" pitchFamily="66" charset="0"/>
            </a:endParaRPr>
          </a:p>
          <a:p>
            <a:r>
              <a:rPr lang="en-GB" sz="2400" dirty="0">
                <a:latin typeface="Comic Sans MS" panose="030F0702030302020204" pitchFamily="66" charset="0"/>
              </a:rPr>
              <a:t>We will also do some daily Activate/Extended Run and Brain Break exercises.</a:t>
            </a:r>
          </a:p>
          <a:p>
            <a:endParaRPr lang="en-GB" sz="2400" dirty="0">
              <a:latin typeface="Comic Sans MS" panose="030F0702030302020204" pitchFamily="66" charset="0"/>
            </a:endParaRPr>
          </a:p>
          <a:p>
            <a:endParaRPr lang="en-US" altLang="en-US" sz="2400" dirty="0">
              <a:latin typeface="Comic Sans MS" pitchFamily="66" charset="0"/>
            </a:endParaRPr>
          </a:p>
        </p:txBody>
      </p:sp>
    </p:spTree>
    <p:extLst>
      <p:ext uri="{BB962C8B-B14F-4D97-AF65-F5344CB8AC3E}">
        <p14:creationId xmlns:p14="http://schemas.microsoft.com/office/powerpoint/2010/main" val="1026288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39752" y="220047"/>
            <a:ext cx="6912768" cy="1200329"/>
          </a:xfrm>
          <a:prstGeom prst="rect">
            <a:avLst/>
          </a:prstGeom>
          <a:noFill/>
        </p:spPr>
        <p:txBody>
          <a:bodyPr wrap="square" rtlCol="0">
            <a:spAutoFit/>
          </a:bodyPr>
          <a:lstStyle/>
          <a:p>
            <a:pPr algn="ctr"/>
            <a:r>
              <a:rPr lang="en-GB" sz="3600" dirty="0">
                <a:latin typeface="Comic Sans MS" pitchFamily="66" charset="0"/>
              </a:rPr>
              <a:t>Maths - Mastery Approach following Primary Stars</a:t>
            </a:r>
          </a:p>
        </p:txBody>
      </p:sp>
      <p:sp>
        <p:nvSpPr>
          <p:cNvPr id="4" name="TextBox 3"/>
          <p:cNvSpPr txBox="1"/>
          <p:nvPr/>
        </p:nvSpPr>
        <p:spPr>
          <a:xfrm>
            <a:off x="368300" y="1651973"/>
            <a:ext cx="8628709" cy="4555093"/>
          </a:xfrm>
          <a:prstGeom prst="rect">
            <a:avLst/>
          </a:prstGeom>
          <a:noFill/>
        </p:spPr>
        <p:txBody>
          <a:bodyPr wrap="square" rtlCol="0">
            <a:spAutoFit/>
          </a:bodyPr>
          <a:lstStyle/>
          <a:p>
            <a:pPr marL="457200" indent="-457200">
              <a:buFont typeface="Arial" panose="020B0604020202020204" pitchFamily="34" charset="0"/>
              <a:buChar char="•"/>
            </a:pPr>
            <a:endParaRPr lang="en-GB" sz="1000" dirty="0">
              <a:latin typeface="Comic Sans MS" pitchFamily="66" charset="0"/>
            </a:endParaRPr>
          </a:p>
          <a:p>
            <a:pPr marL="457200" indent="-457200">
              <a:buFont typeface="Arial" panose="020B0604020202020204" pitchFamily="34" charset="0"/>
              <a:buChar char="•"/>
            </a:pPr>
            <a:r>
              <a:rPr lang="en-GB" sz="2800" dirty="0">
                <a:latin typeface="Comic Sans MS" pitchFamily="66" charset="0"/>
              </a:rPr>
              <a:t>We will be using lots of practical resources to help children in their maths lessons. </a:t>
            </a:r>
          </a:p>
          <a:p>
            <a:pPr marL="457200" indent="-457200">
              <a:buFont typeface="Arial" panose="020B0604020202020204" pitchFamily="34" charset="0"/>
              <a:buChar char="•"/>
            </a:pPr>
            <a:r>
              <a:rPr lang="en-US" sz="2800" dirty="0">
                <a:latin typeface="Comic Sans MS" pitchFamily="66" charset="0"/>
              </a:rPr>
              <a:t>They will be practicing their math fluency every day and doing lots of counting, numbers bonds and times tables.</a:t>
            </a:r>
          </a:p>
          <a:p>
            <a:pPr marL="457200" indent="-457200">
              <a:buFont typeface="Arial" panose="020B0604020202020204" pitchFamily="34" charset="0"/>
              <a:buChar char="•"/>
            </a:pPr>
            <a:r>
              <a:rPr lang="en-US" sz="2800" dirty="0">
                <a:latin typeface="Comic Sans MS" pitchFamily="66" charset="0"/>
              </a:rPr>
              <a:t>We will make sure that their math learning is fun and full of real life scenarios so they can see how important these skills are for life. </a:t>
            </a:r>
            <a:endParaRPr lang="en-GB" sz="2800" dirty="0">
              <a:latin typeface="Comic Sans MS" pitchFamily="66" charset="0"/>
            </a:endParaRPr>
          </a:p>
          <a:p>
            <a:br>
              <a:rPr lang="en-GB" sz="2800" dirty="0">
                <a:solidFill>
                  <a:srgbClr val="000066"/>
                </a:solidFill>
                <a:latin typeface="Comic Sans MS" pitchFamily="66" charset="0"/>
              </a:rPr>
            </a:br>
            <a:endParaRPr lang="en-GB" sz="2800" dirty="0">
              <a:latin typeface="Comic Sans MS" pitchFamily="66" charset="0"/>
            </a:endParaRPr>
          </a:p>
        </p:txBody>
      </p:sp>
      <p:sp>
        <p:nvSpPr>
          <p:cNvPr id="5" name="AutoShape 2" descr="data:image/jpeg;base64,/9j/4AAQSkZJRgABAQAAAQABAAD/2wCEAAkGBhQSERQUEhMWExQWFBcWGBgXGBgeGhcZFBcVFxoeHB8cHCYeFxkkJR8VIS8gIycpLCwsHR40NjAqNSYsLCoBCQoKDgwOGg8PGi4kHyEsLCwtNDQsLDUsLS4sLSwsNTAsNSksKS8sLzIqLCwqNCwsLS8sLDQsLCkpKTIuKSwsL//AABEIAOYA3AMBIgACEQEDEQH/xAAcAAEAAwEBAQEBAAAAAAAAAAAABQYHBAMCAQj/xABIEAACAQMCBAMGAgYIBQEJAQABAgMABBESIQUGEzFBUWEHFCIycYEjUkJicoKRoSQzQ3OSorHBFTRTY5NUJTVEhJSjtMLSF//EABsBAQACAwEBAAAAAAAAAAAAAAADBQIEBgEH/8QANREAAQMCBAIIBQQCAwAAAAAAAQACAwQRBRIhMUFRBhMiYXGBkaEyscHR8BQj4fFCYjNSgv/aAAwDAQACEQMRAD8A3GlKURKUpREpSlESlKgOLc9WlvIYmkMkoGTHCjyuv7QjU6P3sURT9KrvCufrS4lSFWkSZ9WI5YZkPwKWYZZApIAJ2NWKiJSlKIlKVRuXuappeK3EcjD3aTqpbDA+ayZI5sHuxYsx+ielYlwaQCd9B8/kCivNKUrJEpSlESlKURKUpREpSlESlKURKUpREpSlESlKURKUqpe0nms2VoekcTyh1jP5AiF5JD5hFGceLFR40RR/NnMsk8z2drIY0jwLmdDhgWGRDEf0Xxgs4+UEAfEdom3tYraIhQsUagsxzgbd2YnufNmOfWuLlLhfu9pEjfOV6khO5LyfE2T4kZAz6V3cNtYZ3kub1lSwtX0ASEBJp1I1M2dmRDhVU5y+r8oFbItG2/FbYtG2/FdfJiNc30dwscnu8VvKEldGVXeZ4QDHqALDSjfEB4+taPVNk9pkZ/5e1urhfBwiRofp13Rj9QuK9bP2kQF1SeKe01EKrTKnTLHsOpG7qpPhqIqB1zqVruzO7RCttKpntV5pmsrLNsQs8jFUYgHSI0eaRsMCCdKMAD4sPKs45F5xum4nbde7mljldo2V2+A645NHwgBQdQTsKic8NIB4qaGlfLG+RuzNStm5n4yLS0nn7mOMlR+Zzsi/VmKr96pF7wo2XD7WRd5LAxztju4AIuu/51ac/XFTnNsvXvLW0HyoffJu/wAsR0wKfA6pPix/2jUlMoKkNgqQQc9sY3z6VxvSHETDUxMZ/gcx+3pf1SJl2m6mVuFKBww0ldWrO2MZznyxvVI4v7WIVYpZxteMDguGCQAg4P4hB1/uK31rPV4vPc20ds0n9ChzHGBsbmON2ETS7Z0aRHhPHGTnYV6quBgbAfyq7qsUDOzELnv4LcpsPLxmk0CsUvtM4gT8MVog8iZnP8Ro/jiu3hvtYkQgXtt8H/Vtiz6f2o2AfHqpb6VTXnUEAsoJ7AkAn7eNelaLcUqAbmxHgt52HQEWGnmtp4RxuC6jEtvKkqHbKnOD5Ed1b0ODXdWDWnEZLKb3q3B1DHWjHa4jHdSPzgZKt3B27HFbjw6/SeKOWJtUciK6nzVgCPpV9S1LahmYeYVLU07oHZT5LopSlbS1kpSlESlKURKUpREpSlESlVHnDnR7eVLe2RJJypkfqFgkUfZS2kZLMcgKPJjtVT4v7SeIwKpxZszMFRBHPlj3O/VGABkk42A9RXhIAuV4TbUrWqx/2o5lvzG2dPStIVGdtN3cv1j9WEar9BXfwz2uzJgXVqJB4vbNv/45CMfZz9KrvPfMsF3cia2Llhaq5R45EYNZTrOo+NQGyGlHwk9vpUcc0cnwkFYskY7Yq2L3H1qq8ryi5WLPxRWgYKD2NzNJJLLJ6sqtGoJ7FnxVnjlDAMpyCAwPmDuD/pXDa2UVnDJoBEamSZt8nfLtj/QfQVZEXIKs3NuQeS977iUUIBmlSMMcAuwXJ9MnevWWJZEKsA6MuCDuGU/6g1A3fKl9DbniLiK6ZoxI8OlhJDCyhikbaipC5yRpGrBOTtX5yTfI8cqRHMSSBov1Y5lEgT00sZFx4AAVg2TMbKNsuZ1l98YuyLR7WdmcWkkNzC7ZLNalxbzKx8TEsjgk91KetZ7w25NtLE7d7a4Qt/8ALygN/EKf41pPHoUaW2R3WPrG4tyzMFGie1nVskkD5hEQPEhazW7GptTf20MU316kYV/8yv8AxqvrG5e0OBurHCwDO+DhI0jztf7rc+XZevPd3mcrLN0YjnI6NpqjBHoz9d/owqauLdXRkcZVlKsPMMMEVXPZreiThltgAGNDCwH5oSUJ++NX3qz18lxOV8lZI92+Y+2g9gtNrcossv5h5PktJLdbVw8Mr9IJO20blSY1WQAsA2Cg1hsNpGd9oS8lk6q2pVre5Y4ZXA1RoASzqRlZMgYUqSCTnwNa5x7hIubeWFjjWuA3irDdGHqrBWH0qm8y85recPWJrUT3KaBc6vhW1lWXokhgQRKzhtCqc6Tk7bN1mByw1kf7/wAbCNf+wO1+eunfpzXrqmWMZWnQ+3guTlX2eQ3+slenZoxTUoBluZB856jKW6anK5ByzatwFqNm4WLW4uLVXZ0glCIXOW0NFFIFJ8dOojPkBW3WFjHbwpFGAkUSBVHgFQY3P+pNYcL/AN4knud8XE7yrnv0/hSPProVD96v8VyiAX56L3DbmbTlqvSrP7E+NNpubJ+0MrvD/dPI6so/ZYE/viqxXp7MuPQW91LLM5BaFjGipI7v7xcyvsqKzEaUiP7w860sINnPJ2strFLZW87rc6VUm5znk/5bh8xBPz3DpAv1xl5f4oK8XPE5fnube1Ge0ERkbH7cx0//AG63p8YooPjkHlr8rqlEbjwVzqG4pzlZ250zXUSP+TWC/wBkXLn7CoCTk+OTPvM9zd5OSJZmCf8Ajj0RY+q1z30SQFbTh0MUVzONunGoWGMHDTSYA+FfAH5mwN98Vjekcc0ohpoy5x56Dx46eSz6kgXcVZ+X+bLe9Moty7dJgrl4pEwzAnH4iqScbkeGR5ipmuDgXBI7SBIYgdKjcndnY7s7H9J2OST5mu+umF7aqFKUpXqJUfx/jSWltLcSZ0xrnA7sTsqr+sxKqPUipCsy524p71eiBTmG0IZ/J7lgCo9empz+04/LRFDWiv8AiTTkdaZjLM2dgcbKCeyIoCj0GfGq0bkzymc/LjTCD4R5yWx4M5wfoFFd/Mt5rItl8QGmPlHnZPq+P8IbzFctU+JVFh1TfNV9ZLYZB5r9rotOAStbHifaCB8KmM9WFiY7iQ7bKM5XzCMfEVzW3Dmu50tI30NIrM77ZjiXZiB4sSQo+pPhVl5otbmNLexN4ZIZRh4hDEgFvAF1DUgDAE9OMDxDHyrQoJoGThjz2z8Ise/X2XtHTm3WnyXnyxdaF91c/HCBoP8A1IO0bDzwMI3kR6ipi7thJG8bfK6Mhx5OpU/61S1i6bR27ydOWMk2kx31L20Nn5iAQrIfmGkjep225pRcLdYtpOx1ZETY8UkPwkHvhiGHYiuwjeCLFXUcgIsVZeC+0Do2yQ3FvcNcxKI8RRMyTaAFDrJtGoYYJDlSpJHhvXuWuDdBJToWMzTyTGNTlYhIfhjBAGQowMgY74r1m5mtEXU1zDj0kQ/wCkk/YV8nh93foRCDZwkbyzKepIM9kjDBkU75ZiDg7DxrWqKmnom9ZM8Afm3Er1rGtNxqurgXD1vLp5XRZLeBHgTWoZZJXZTKQD3VQqpntkvjtUJd+y24M7YS1lt0LiBHklTSskhlwwSNgwXOkDOMDt5aByxwhrW0igd1kMa6dSoEBAJ0/CCdwMAnO538alK+ZVGP1H6uSaIix0HKw23t+FZ5Ad1C8n8ANnaJCdGoM7toGFzI7PhQf0RkKPQVNVVufOYmgiWGFsXE+VQj+zQY6kn7oOB5sV771SLVp4gBFd3KAdh1A4/hIrYrTZRyVYM73WLiTtvzOm2unqtiKB7x2RoFsFV7nGx/oU3Sjy2uOUhAoLFJYnYnsM4XuT4VSG4vekYN/Nj0S3B/iIc1w3Nn1f6+SW43ziaRmX/BkJ/lrZpsOdDK2QvGhB0BOxvxyqX9HI7Qqwcxe05r+KW1toHijf8ADknd4z8B+dUEZZWYjIyGIGT41DqoAAAwBsAPACirjYbAeAqNuuK5B6RUKDpaZhmNSfBQN5pPJFzv3rpJZZq54AG3oO8rajjio2EuO/v4L84vejDpqKqq6pnH9nGdsD/uv8qj1z4VpHs44YsdkkgKlp8StoIKqNIVIwR3EaqqfUN51mqcN12krsrRIs5gjST+skuHIR5pj5xguQo+UofygVKcm6ZLOSaV3t+HrLK4RHdOoWYDfRhhGo0KEX5nLk52FbFbhDp6ZsETrXN3Hnp+WCppaoySF7vJa/Ssz4U8MplPDWmt7qDDGOV5dMmckLIjuw0t8udnTbttmz23PcMtpFPCGleY6IoFx1Gl8U9NO5LHYD4u2M8jiGBVFI5ob2w7QWHHkvWShykePca6CqqL1biVtEEQO8j4zv8AlRR8TN2AH0BkuVuW/dUZpG6tzMQ08uPnYDAVfyxqNlXwHqTXhyzy08btc3TCS7kXSSvyQpnPSizvp7ZY7sRk+AFjrtcGwltBHd2rzueXcPzVa0kmY9yUpSr1RJSlKIojmvj4s7SWcjUyjEafnkc6Y1H1YgfTJ8KyZphZ22ZCZJCct+aaeUkt92Yk58B6Cr97QuVbq7Nu9rJCDAXbpzB9DOwChspuGUawMj9I1lXH+G8TilV7uxYpGp0mDU6Atsz/AA6sHG3xacDPnWEhc1pLRcrFxIBIC8raIgEuQ0jsXcjsWby/VAwo9AK9qjrbj8TgnJQA4OoEBT5FhlVP1NSEcgYZUhh5g5H8RXJytkDiZAblUUgfe7gpTle94esBiv4pYLhpOobtcfA/ZNEkeWhVRgAMNJ3Jzk16cIled5LmSXr6iYYpNIXVBCzBWwNlLnU5+q7DsImuX/hsYOpQY2/NGWQ/xQjP3qwiro8wdIwXAsCOA8/ut6OtsMrh6L34wqz3ModQyRosWDuNTfiP994h9q5p7i4hjbpTuQAAqSKsmSSFVQW+LBJA3Jr2trfQCNTMSzMWY5YljkknAzXNxZioR9LsqSoxWNyjsQcIEYKxB1lDsM7bYNRiqe+oux1gSomzOdNobAladwX2exRSJNO5uJk3XKRpGjfmVEUZYeBYsR4Yq2VnfAuZfcmjF2ZYIriBpVjmeWV4ZIpBGw1Mpk0OpSTDfLhs4rQLa5WRFeNg6MAVZSCCD2II2IrisYhq45z+pJdyPA+H2XTMtawXpXPxC/SCJ5ZWCRopZmPgB/r9PGuivO5tkkRkkVXRhhlYAgg+BB2Iqoba4zbLJZEbp7iWS5lBDy7Kp7xRKT009Dvqb9Zj5V6VL8c5EktsvZAyw9zbk/Gn9yx+Yf8AbY/Q+FV634pE5wHUNkgox0upBwQVPxAg7YIrsY3smbmi1aPbuI4fXgSremljLQ0aELokkCgsxwACST2AG5NcdrfPOM20etckdVzpjGO/m7fZfvXdUde8BhkzlNLHGSuBnG41D5X+jA1tU7oQ790E/n5xUk4lLf2iAuC9u4tSJLMJjIxQMdUdmhGnOply0uMjIyRvvprVeXuSI7fTK594nVfgYgLHED4QoPhjHhq3b18KpPC+alF3Ct8iGGziZVkij+BXm0FGdAMRFUUjKggas/CDWs2t2kiK8bq6MMqykFSPQjY1X41XThjYmNyNO9tjy1sOGpHfqFRZXZiZNT3rDbrjHXFvw5leO4WSVZdWMtcXDmNyNJOFAluH1HGQFxU/PwyZ+EQRWq6pLaZkeMEatcLTJnBwGdXKShT3wPStVaFSQSoJG4JAyPDbyqoc58qZ1XVvcmykUapiHdI5VUd5NJ2ZR2bB8iDtixo+kzJJWslblaRbTXX029VruhsNFFWdr7jbz3LRiI9FYYIchn2LlNbDZ55ZHy2M423ODUt7FuU0itveidbuzpGf0UjjbpEoPAyFNRPiNHlvD8A9nV1fJHNdSNCjAkF5JZZ9LbZQSAR2xZdwdJYA+BrSLjj9jYKkElxBbBEUJG0iqQgGFwpOcetdfHG1jQ0cFASpuom95rtIZ0t5bmJJn+VGcBt+2fy58M4z4Zrn4tzLEeHXF1bypIiQTMrowI1IjHGR2OcbVhV3wtQBEEGs2pVjgEtLcy28AZvFmzrOTvWL5Q17WW+K/sEtpdf0nSvlEwAB2AwPtX1Uy8SlKURKUpRFDcb5PtLs5ngRnxgSDKyD6OpDj+NUfinsPTdra4Kt5SoCc/3kRjk+7F/oa1GleEX0KLAeNcmcRskeSRFeGNdTOHSTSo7ncwuR6aWPrURa30hl6ckJTKa1bcZXIXdW+Jd/PyNaj7SONCWRbJSNCaZ7pvAKp1xRn1YjWfJV/WrNraYys87d5TqAPdYxtGP4fEfVjVTXxQxx5sup2WhUsjay9tV0VF8YkfVGI9Q0MsrOv9mFdUjJ8vxGj+4rvurgRoznsqlvrgdvqe1azyj7PoILQrOnUmuIEW6LszajhiyjJwigswAXHYHuK1MOgzvznZqgpIszs3JU24vL2SOymtrg9AW8RkmMsQQSBlMxuNWCyhcjSu4bPav3hfEWjC9ORrW3uZb25iKxqzdNHgEeEk2VH1SSYABwRjFcfF/ZZZzXogt2mfpkPcyM6FYgd1jUhAzzNtu7NoXfckVeuYOVku9GqSWLQrp+EyjKy6NQOpW/KvbFQYviVNFPHBKA5oN3aXtobC3ib/2ugGZwuF+cpcWM8B1yrLJHNNE5XSD+HNIqEhThSVCN65yO9TdVgez23VF6RkinTUVuEbExLMXOsgYlBJPwsCMUHFry12uofeYh/b2wOsDtl4D8XqTGW+lcRPHFPK51OdCTZp0Nr8OB8N+FlMCQNV7+4txC6lhZnSzttKyKjFTPM6h9BZTqEaKyEgEZLYOwxU8/KNgsQia0thHkAKYo8EnbxG7Hz71VeTOboFN40eucS8SQDoozFRcW8AVnGxRQUcEnsVIxmpPmq+ivGFrDbC+mhlWQksVgt5EyFMsi92GT+EoZiM5A719OwumZT0sbWi1wCedyNbrSebuKpvPPLCcLZJY2Is5G6ZVyT7vIQSuknJMTAEYOdJA3wcCJa4UIX1DQFLagdtIGc58RV25z5UVeH3lzey+83Qt5CjsNMcLd1ECdozq0DUSXbbLb4qoe0/luCJStrmCR45ZpUQ/hdKJcklOys79OMadOSxznBqtxOOJtRG3Yvv4aW+6sqWtcxha7W2yi+BRnpa2GHlYyt6a/lH2XSPtXrwm3InmkgmktI49nMTYV5MByWUgxkIuM5XJLHfavJeHSgDFzJnHikR3/AMAOK81sp1hEAeKSLVlwyyI0gLa3DMGb59wSBnBNRUzoA9zpSCDwsbH1FvVRVFfHJGGMv5rVeUuIyvYxzXbDUytJqIVcRklkL4+FTo0k9gN6+eE8PbibpcTArYowaCJhg3LA5WaQf9Id0Q99mP6IrP8Am3mu6niT8CFIoSZJIzKzxTLGNQV1EaMVGM6dWDtkGrvy17T5ZYtc/D5kCuY2a3IlCsuM5TaQDcfKHG/etbCKCGJ7quoygl3ZFxZt/a/Ll47azpcwyt1V/ljypGSMgjI7jPiPWsh457LZbZXMS+/wsS7ggC7znVq1DAuGG5zlX8s1qnB+Mw3UKzW7iSNs4YAj5SQRggEEEEYIrtrrZYmytyuUINl/N62Erh/dbkmGYhLhHJ1MqsCVbIyXHbLAOO2og4rrvLow3iSujMiy2rjBADiCSSVkyThXLFCA2A2nGQSKu3tLsI4721kjUJLMk/VK7dRYVjC6x2YguuG7427VS+FxXVzJdCNFuYowzGHA1lOrNCdG2JP6snQ3fOxztVORUMqbA58o472P10UmlluHAeY4LyPXbyBwDhlIIdG8nU4ZD9RUnX83w2ReVP8AhrytcYwscerXGM4IL5BgUfllJQflrfeW47lbaMXro9xj42jGFO+3gATjGSABnsBVvDMJW5gCPEWUZFlJ0pSpl4lKUoiVEc08wrZWzzMNbbJGgODJI5wiD6nufAAnwqXrKuY+KG8vmIOYLRmiiHg82NMsh89OTGv0kPjRFVON6hGInbXPdSNJO48Rs0uPJfkiUeCkeVeNfElx1Z5Ze656Uf7MZOoj0Ll/sBXpXN4hN1kuUbN0+6p6uTM+3JdHB7D3i8tIMZDzq757dO3PWfPodKr+9WpcycwyvIbKyIE+kGaYjK2qONjj9KZhuqfvHbGcz5MvpPfJxagNcCFYUZhlIFkIeWV/MjESqndjnsAa07gvBktotCZYkl3djl5ZG3Z3P6TE/wCwGwArTrMUGHUwjj/5Ha+F+J8th5q1oYP2wT4r64PweO2iEUQwBkkk5Z2bdmcndnJ3JNdtKVwD3ue4ucbkq1SlKVivVVeZ+WZWcz2jMjMqrcRI/S96jQlgvUAJjkGWAcbkEgkCu/h/OFvbQiKPh95CIxgRJasQMbnDJmNifPVkmpumK6Kg6Q1FJH1Vg4Da+4/hQuiDjdYzzf7S5+IOiwgQ26FZMZ1NrU5XqbaSy7MIxkK2CxJAUV+2uZE6wlaSeGYIkg1kzBI21qY5HzhwxZtJ+Fs427iW5s4MLS+miQaY2CzxgdlWTIYDyAdXwPAEVF19Xo6Wmr6RspF84BvxHHTlY+65mqq5oZy0aW913QWWFBg4nDcLjYPNHFKP2knVsnwOHWu6PhPECupYzIPNUt3H8Y7sE/ZftULwtwk3TYAxy5IBAIEijJ7/AJhv9V9amH4HAe8EefPQoP8AIVyVax9JMYXhptxLRcj/AMlqsWTRyNDsu6j+Oi5W3lMsLImnctb3C53G2SCoz23ON60Lk7la6uYGWfVaWkk00pQZFxOssjsAx/8Ah48FQQPjYA7qDvQ5YenMiIuuIgGS3cu0cmueCFQFJIjca2IdRkEeWatHFeLmCXpcLubgMh0yM0plto8d1Czay8nhpQqFzuRjFTUxZK5kJivmOYWGgtpd1ybe481tRtuLsWwWlokSLHGqoiAKqqAAoHYADsK9qw625zvre+iZria6V9AaEmJVfW5hIX4QsZDPbkbjxyd60iL2i2y7XKzWTZx/SIyqZ9JV1Qn/AB1fSObHJ1biA7lfVC0hVf2pXem/tQVZv6NOFVEZ2Zmlg2AUEk4Wun2Tct3EDzzXEDQB0CoHKamzcXUxJVSSu0iDfBzn61oVpeJKgeJ1kQ9mRgyn6EHBr2qJsLWyGTibD0Xl9LLyitkUsVVVLHLEAAscYycdz6mvWlKmXiUpSiJSlKIq/wA98x+42M04ID4CR6uwkkIRSf1VJ1H0BrHxxNUtOnZiWdxGVR1ifSWPdy7AKTklu5ya32aFXUq6hlIwQQCCPUHYiqrfezCybeFGs3/NbNoH3TBjYfVaIsbjkESKpimjVQFBeKTGAMbkAivr/icWhnDqwVSx0sCcAZPardfcIuo7sWkE8F04XXI7ROnu6n5TLocqWb9FVwT3wBvUjF7MYGbqXz+8sMkDSI419cKdTfV3auUxGWio3We85uQ1P0t5laow4P1BXty70uGcPRrkhJZfxJAB8cksvxaFXu7DKoAPKuscwXj7x2AVfDr3Co5+qokgX6Fs1WOV7gX99c8QnH4cAVLUH9CNk6hkx+dlKN5jUR4DHzDy9xG7jN2LnSJh1Yrfq3CaI3GUXVHIqq2nTuVbcnNRswmhp4xU4oe1IdrkAd2munorHO74Y9grhw3mZmmWC5gNvK4Jj+NXjl0jLBHGPiA30sqnG+9T1ZXYcXlubKYEl57QR3kDvjWemznQ+MZkUxzwscDUCPEmtOs7pZY0kQ5V1V1PmrAEfyIqj6Q4VFQyMfB8Dx6EKWF5cNV4PxqFZxbtKqzFA4QnBZSWXK5+bdTsNx9xUZePPdXbW9rP7usEYklkCI+ZJc9KPS3hgO7YIOCmCM5qM4NDbGaaHisKm5uJSVM6q0MkalhEkDkaRpU/IcPqZjg5q7cD5egs0ZLdCqs+tss7EnSqjdyTgBVAGdgKsaDBIWFsznB4ttYEX+o34LF0h2VTuua5LKeKDiIiUS6ilxExEeEKg9RX+KHdlGdTLkjcVaQazvnOzc8UWW+Tp2OqNRKcNFoi+NUkIz09czamLgKQiDJrQo3BAKkEEZBHYj09Kqceo4aaVvUtIuLnl5fUeCzicSNVmftcgAuLR/Fo50P7phdf9Xqk1oXtd4dKyQzomuKASmTDAMOp0gCAcagMN4+NUo8v3mce5XOf2Bjy76tP86+g9FsQp48MYyWRoILtyBx7/Fc7idNK+fMxpIsFE8QUaQSFOl0bDjKnDDOoeIxnIq//AP8Alcn/AE+Hk/3Mo/nrOKr3C+ULme5EDwGII0Mk3UdBiJnJ2CltRbQ67dj3xW31UdJ8eMU0Yo5AdO1sR3ey3sMpnNjIlFtdFhnNHKbWkkPXEEMMmdZiMpWTpMriMhtwx7gqcnDd+1fqpNPmC2jZNK/1celXVcHeRj8Nqn6u8h8lra72xjmQpKiyIe6sAQfsa8bLg8UERigjSJMH4UAAyRjJx3Pqd6q4el8sdNkyDPz4fncPVWfVW22WJ8Suj0baYfN0upn1SNLn/WIVvGMisEuo9Vhbgd+mqfd7eSL/AFatw4Nd9W3hk/PFG/8AiQN/vW503Z2oX9x+i9ZufJR8/JdqWLxobaQ/2ls7Qt9+mQG/eBr6ROI2+8Vyl2gx+HdKEfA8polAz+1G31qapXIU2L1lN8EhtyOo9/osjG08FHQe0KJCFvY5LFthmYAwknymTMf+IqfSrPBcK6hkYOrDIZSCCPQjYiohlBGDuDUE/J8SMXtHkspCck27BUY/rRMDE/3XPrXU0nSth0qWW7xt6H7lQug5K8Uqjzcz3tkuq6WC6hGMyxusEgHmUlbpMfpIv0qxcs8zw38AntyxQkr8SspDAAkbjB7jdSR611dNVw1Tc8LrhQFpbupalKVsrFKrXNPMzRsLa10vduud/kgTt1ZfID9Fe7Hbtkiy1B3nI1jNM00tpDJI+NTOgbVgYGQdicbdqwkDi0hhseBte3lovQofhMdtZx6OuhdmLyPJIuuWRvmdyTux/kMAbCui94hDJG6deIakZc6121AjzqTi5MsV+WytV+kEQ/8A1r5PJFh/6G1/+ni//muRd0Wzv6x0xLib3y8fVT9fwsso5F45HbgpOQkcqxIWb5I57eNYJI5D2XUFQqTsd99xVqseG3lugjtJ4ZLcDEfXSRmjUDZQ0bASINsZwQPE4qW4x7MLeQlrY+5OV0sIkTpSAdtcRGhsb7jSfWqvJ7GHBJ12Gnxb3aRdvElRPprrZ4IamMR1DA4BQAlpuF2cq8Djt5Z9Vwk9xIS8irpARGklkwE1Myrqkfdic7eVSfIbEWSRk5MDy25+lvK8a/5QlZ57PrkrdQkxxx6zND8Eaxhklhhu4SVXO5VT3JO/etA5XbRc38X/AH45x9LiGPP+dJf51RdKImyYa17Boxw9Dp9QpIDZ6/OZbcXk8HDyAUf+kXGfCCFhhR+s76VyNwoep3mzmX3KJCsXWkkkEccYYLqOGZiWIOlVVWOceQ8a5eM8vQ3IUyKQ6bxyoSssZPijruv07HxBqocf5Z4lNPCrTLPGEaJJ8KjwiRl6junaSUqAqsmN+4GSapMExCjjhEUhykXJvsfA+Fhb0upZGOJuFNP7WLV7Vn6UgkZCIoJUx7wxYR6UYakkXUQCQTgZJGKivZXayILka9UKuqgDAQTbvP0gANEQLKoUbZVvWrPccr272yWzR/hRqgQZIZDGMKysN1cfmG/fzrq4VwuO2hSGIaURdIHj5kk+LE5JPiSa0q/G46qldC1liXew5d/D11WTIy111Fe0A/8Asy89beQfcjA/2qfFV7n9dVi8fjLJBCPXqzxIf5E138ycV92tJpgMskZKj8znZB92Kj71RhhfFG1u5c4ezFLexKqHHeKO3FxFaSiOQ2pjmkZNQXpusqhM/C0oDkkHYBx3O1dzcsq+etcXU5P5p5FH+GIog/hUXccK91Fi+dTrdYlc93e8V0kY+eXKH6AeVeXGuKvJJPmdre2tzoYxkKzsFV3JfBZVGpVAXBJzv2FdBT0slS5kdMbWbq7jobbjXlYf2qR8skzuwbBTI5YRRiOa6i8tF1PgfZ3Zf4iv3/it3Z5aVje2w3ZtKrcRAdzhAEnUdzgK31qP4FynxUjrxSiKJlLJb3bvJI23w6iQWh1bbajp8RnaprhHExPHq0lHVmjkjONUciHDIceIPj4gg+NeV9BUUljPZ7Tx/ncfL5LHrJoDe9wqi/s0mkANrdJJbsVkhdnf8Nc6h8CoUn9CxH2q92V9b2NvBBNdQoYoY48u6Jq6aBc4ZsjOM43qgtw+3s+Jql3H1LC5BZQzuEtpNQDHSHCdMl1zkbawdgpzsHDuV7SD+otYIj5pEin+IGTV0cNlxWFj5p7tG3ZF+WpvuNlYsnBGZo3VaXnm0baJ3uD5W8M0v840I/nXoOOXLj8Hhty3kZTDCv8Ank1j/BV1pUsXReiZ8Rc7z+wC9M7lThacUkx8Fnbj9Z5Zm/gqxD/NXqvJtw+evxGbB/Rt44oR/EiSQfZ6tlKtIsIoovhiHnr87rAyOPFV6y5Bso21mATSbfiTs0z7eTSliv2xVgAr9pVkAALBYJSlK9RKUpREpSlESsT9o/NE815cW/WeK3hKoURimvVGrs0jAhip1YAyBgeNbZWFe12O3/4n+Cgec24M2EicBwwWLJfPRfSGycMSBHhfEbNK8MlBLM/dzPuvRuqpy3xsRTMXZunFcWsyO5J/DjKQOATuQI3XH6oHhVj4xzjLLcSSWTNBG8KQmRl+NxG7urIp/q/mcZbJwewOKr0VjsvUw2kkqo+VWbGpt92c4GXYljgdgAB7ozSP04UMj+OPlTP527L9O58BVzHhEXUl2IBoaTfLw3uB/A9VIBY3V34B7UipjivkwWKos8e6ux2GtPmQnb5dQ38BWjVgz2sSfhqevcs6K0oBYIyMr9OFACXfYDQozvl2UVr/AAnmB3lMFzA1rNp6iIzK3UjP6Ssu2pezLvpONyCDXyDpLhUEUpmoGER/5a3t9vDWynjkvoVNUpSuLU6rnMv4l1YQYJ/Ha4b0W2jbGf33hr95+/5I/wB/af8A5cFcLSJZTm4vbnr3MkfSijiiwdAYuVjjUs7ZOMsTjYZIrn4zNd38MkPSjtIZFK5mzJN5ghY2CRkHB3diMdquIo7PidfsNtrsDrc2vqeWg4LVmlYxpDja6/OeDiylb8hik/8AFNG/+1RPBLEPxkWcw+ATy3242lACNEPorlyR/wBoedS/Of8A7tutRGfd3yewJ0/y3ru4jwhZij6mimjOY5Yzh0J74PYqexVgQR3FW2F17aLK54u0lwPozVUkUmTf82WiVn98iji13oxhre1aTH/UJuFz9dCx/YLQcR4mF0e82xGMdQ2z9T64E/TJ+2PSvnhvDBFrJd5ZZG1ySuQWdsADOAAqgAAKAAAKtsXxalmpjFEcxdbgdLG/GymmmY5lgobna3Ui2LKGHvHTYHxSeKWNgfQ5X+Aq3+zPiLyWXTkYu1tLJbaj3ZYsFCfXQyAnxINVDmq4DzW0A3Ic3D/qpErKuf2nZcfst5VZvZYv4F03g19Lj10JDEf5ow+1WGANcKIZuZt4f3dSU/wK60pSr1bCUpSiJSlKIlKUoiUpSiJSlKIvC/dVikLtoQIxZgcFVAOTkdsDJzX83ScOktY43ljZYZx1IpPmZg/xKsukbTkEHt8XhuCK232gz64orNThryXptg4IgQdSc/dR0/rIKh+McViu0ks7eA3xI0uIyFiiIII1zfLGykAgLqcEfLVfJjVTh9ZGylZnJ+If67eWt97bW4qVjRYkrLRZOxUSh49Q1LDHvO6juW/RgQeLE7ea143EshMcSno2xjZlSAOqOQwVgJduvjbUyfDk7Fu9a3y57JYoxqvCJ2YhmiGrokg5Bk1EvdEHODKSBnZVqW575FTiEEajQkkLh4yykrjGlkIUg6GGOxGCqnwq4FZNNOJqjtAf4/mnkPMlYXWL8tXvuV/by28Y1KypKq7ZimdIsHHdizIV9V8q3vmXl1buILqMUqHXDMvzRSDsR5qezKdmBIqrcr+yeO3dZJ3VyjrIsUKdOIOpyrNlmeZgdwWbA8q0ClZK2pkc7KADw4LwnW6p/AOMNKHimUR3UJCzIO2SMq6Z3MTjdT9Qdwacz8aNtbl0AaVmWOJD2eWQ6UH08T6A13c08uvKyXNsQl3CpC5+WaMnJik/VJ3Dfotv4kGmDjAvr6MaWT3SJnkjfZkuJmaLSw7EqqyYI2IkBHevmOI4L+ln6xovFv4f6nxOgPf3KZ1RljLjuF3cI4KIdTu3VuJN5ZmHxOfIfkjHZUGwGPrUlSq1zbxVlKwI/S1I8s0oPxRwx4B0+TsTgN4AMe4FV0EMlZMI27n2/gD7BUIDpHd5UlxXjVrErC4lhUeKuy+f5Tuf4V78O4vDcAtBKkoGx0sDg+o7qfrUPyJyPDhLuaBAzAGCMqPwkO6s355mGGLNkjYDGDTnO0IvWuIhiW2sWuDjbqpHMgkR9viGjXjPY6SO1bbaSGaoNJA4ucL68LgbAe17+S33UNmZr6qyVV5ucXcyR29tIZEcxlpSiRqw8ThjIR2IAXcEbjvVmRwQCNwRkHzB7VV+PQCO9icbdeN438i8OJIz+1p6w+gHlXuEQwTVIinF77a8RrqtOFrXOs5R/TaEEjNxdzuFGfmmlOyjH6Ea+XZVB+p1nlXgfudpDBq1FF+NvzyOS8jfdix+9VX2Y8Kjcz3L5e4S4mgUt2ijUqVVB2XKlCT3PnitAr6U1oaAANArRKUpXqJSlKIlKUoiUpSiJSlKIlKUoiqnGfZ/Hd3ouLmWR4lh6S26komC2ptZVsyBjp+HYfCM5AxVls7NIkWOJFjRRhVQBVUegGwr2pXlgiUpSvUSlKURKz26XHFr3IwTDaY9VxOPuchv5VoVUfny0eCeO/RS8ax9G5ABJWLVrSUAbsIyXyPyuT4Gq3FYHz0j2M309iD9FFM0uYQF91Recof6bAjj8O793tyfRLnVIhPhrV8fY1d4ZldQykMrAEEHIIO4IPiK5+J8LjuIzHKuVyCMEgqy7hlI3Vh4EV88oqk0s2fuI79Rb23VdE/q3glWUVTuYrhUnv3Y4CcGcfeWSUAD1JUD7ivu2ueIQjQGgu0GytKzxS48NZRHVz6gLnyrjbgc1xcGe7dAumNehCW6bdF5JIzIzYMmkux04VchSQcVLhTm0NR17yCADax1JPduPOyuJauIs0KluGW5SGJG7rGin6qoBqG5zX4bZgfiW7jCjHcSB43Hp8Bc/u1Y6qfGLrr3iIu6W2pnPh1pF0Iv1VC5PlrWpsIjfNWsI4G58PzTzVTCC6QK0+y8n+nDw97U/drW2z/tV4qm+yyH+hyTf+ouZpR6orCFD9Csan71cq+lK0SlKURKUpREpSlESlKURKUpREpSlESlKURKUpREpSlESlKURUPiXKU9o7SWCLLbsdTWpOlo2J+I27H4QD36TYGc6SM4ritOY4XYxsxhmHeGYGOQfut8w9VyPWtJqsc/8jRcTtuk4AkQ6onI+RvI430N2YD0PcCqOuwSCqJeOy48Rx8R/Sgkga/XYqNeZRuWA+pFRt5zXaRHDXEer8qnW/8AhTLfyqscG9ncbqyw9OKeE6Jre6gik0P3GHQI5jYbq/xah65rtsOB3gufdI4bOJ+j1iyvIE069HyrCDqz4Z+9c/TYTSSymEzHMN25bH3uPS6w/RWFydF933HZrgFYVa1ix8UsgAlI8emh/q/233HgvjXlwHgz3aiGxVo7fJD3R+UAk6+kW3nlO/x7qDuSe1W7h3swUkNfTG6wc9EKEt8+GU3aXH67EelXeOMKAFAAAAAGwAHYDyFdhSUUNI3LELc+Z8VOxjWCwXhw3h6QQxwxDTHGioo8lQAD6/WumlK3FmlKUoiUpSiJSlKIlKUoiUpSiJSlKIlKUoiUpSiJSlKIlKUoiUpSiKuc1cttKVubUhLyEEKT8syHcwy+aHuD3Vtx45r/ACxxhbjiqOqlG9xmSWNvnikiuIMow8CNR+oII2rQ64E4FALlroRqJ2j6TSDILJkHB8D2XcjOwGcVpvo43VDKnZzbjxBFrH5rLMbWXfSlK3FilKUoiUpSiJSlKIlKUoiUpSiJSlKIlKUoiUpSiJSlKIlKUoiUpSiJSlKIlKUoiUpSiJSlKIlKUoiUpSiJSlKIv//Z"/>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568920">
            <a:off x="155599" y="176931"/>
            <a:ext cx="2575909" cy="1442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31824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99592" y="0"/>
            <a:ext cx="7416824" cy="3416320"/>
          </a:xfrm>
          <a:prstGeom prst="rect">
            <a:avLst/>
          </a:prstGeom>
          <a:noFill/>
        </p:spPr>
        <p:txBody>
          <a:bodyPr wrap="square" rtlCol="0">
            <a:spAutoFit/>
          </a:bodyPr>
          <a:lstStyle/>
          <a:p>
            <a:pPr algn="ctr"/>
            <a:r>
              <a:rPr lang="en-GB" sz="3600" dirty="0">
                <a:latin typeface="Comic Sans MS" pitchFamily="66" charset="0"/>
              </a:rPr>
              <a:t>Writing</a:t>
            </a:r>
          </a:p>
          <a:p>
            <a:pPr algn="ctr"/>
            <a:endParaRPr lang="en-US" sz="3600" dirty="0">
              <a:latin typeface="Comic Sans MS" pitchFamily="66" charset="0"/>
            </a:endParaRPr>
          </a:p>
          <a:p>
            <a:pPr algn="ctr"/>
            <a:r>
              <a:rPr lang="en-US" sz="3600" dirty="0">
                <a:latin typeface="Comic Sans MS" pitchFamily="66" charset="0"/>
              </a:rPr>
              <a:t>This term, we will be reading Dick Whittington, Hansel and Gretel, The Great Fire by Sue Cowling and Crackle Spit by Marie Thom .  </a:t>
            </a:r>
            <a:endParaRPr lang="en-GB" sz="3600" dirty="0">
              <a:latin typeface="Comic Sans MS" pitchFamily="66" charset="0"/>
            </a:endParaRPr>
          </a:p>
        </p:txBody>
      </p:sp>
      <p:pic>
        <p:nvPicPr>
          <p:cNvPr id="4" name="Picture 3">
            <a:extLst>
              <a:ext uri="{FF2B5EF4-FFF2-40B4-BE49-F238E27FC236}">
                <a16:creationId xmlns:a16="http://schemas.microsoft.com/office/drawing/2014/main" id="{408E3A65-0AE4-4821-B200-B9DDA4BE7B32}"/>
              </a:ext>
            </a:extLst>
          </p:cNvPr>
          <p:cNvPicPr>
            <a:picLocks noChangeAspect="1"/>
          </p:cNvPicPr>
          <p:nvPr/>
        </p:nvPicPr>
        <p:blipFill>
          <a:blip r:embed="rId2"/>
          <a:stretch>
            <a:fillRect/>
          </a:stretch>
        </p:blipFill>
        <p:spPr>
          <a:xfrm>
            <a:off x="755576" y="4221088"/>
            <a:ext cx="1521871" cy="2217113"/>
          </a:xfrm>
          <a:prstGeom prst="rect">
            <a:avLst/>
          </a:prstGeom>
        </p:spPr>
      </p:pic>
      <p:pic>
        <p:nvPicPr>
          <p:cNvPr id="5" name="Picture 4">
            <a:extLst>
              <a:ext uri="{FF2B5EF4-FFF2-40B4-BE49-F238E27FC236}">
                <a16:creationId xmlns:a16="http://schemas.microsoft.com/office/drawing/2014/main" id="{2CD8FF8E-2379-49F4-A083-9C531B9CB69B}"/>
              </a:ext>
            </a:extLst>
          </p:cNvPr>
          <p:cNvPicPr>
            <a:picLocks noChangeAspect="1"/>
          </p:cNvPicPr>
          <p:nvPr/>
        </p:nvPicPr>
        <p:blipFill>
          <a:blip r:embed="rId3"/>
          <a:stretch>
            <a:fillRect/>
          </a:stretch>
        </p:blipFill>
        <p:spPr>
          <a:xfrm>
            <a:off x="2987824" y="3763290"/>
            <a:ext cx="2610214" cy="2896004"/>
          </a:xfrm>
          <a:prstGeom prst="rect">
            <a:avLst/>
          </a:prstGeom>
        </p:spPr>
      </p:pic>
      <p:pic>
        <p:nvPicPr>
          <p:cNvPr id="6" name="Picture 5">
            <a:extLst>
              <a:ext uri="{FF2B5EF4-FFF2-40B4-BE49-F238E27FC236}">
                <a16:creationId xmlns:a16="http://schemas.microsoft.com/office/drawing/2014/main" id="{1C1CB47B-0C88-4AAA-A67B-D3A993ADEF8F}"/>
              </a:ext>
            </a:extLst>
          </p:cNvPr>
          <p:cNvPicPr>
            <a:picLocks noChangeAspect="1"/>
          </p:cNvPicPr>
          <p:nvPr/>
        </p:nvPicPr>
        <p:blipFill>
          <a:blip r:embed="rId4"/>
          <a:stretch>
            <a:fillRect/>
          </a:stretch>
        </p:blipFill>
        <p:spPr>
          <a:xfrm>
            <a:off x="6164399" y="3539269"/>
            <a:ext cx="2514951" cy="3286584"/>
          </a:xfrm>
          <a:prstGeom prst="rect">
            <a:avLst/>
          </a:prstGeom>
        </p:spPr>
      </p:pic>
    </p:spTree>
    <p:extLst>
      <p:ext uri="{BB962C8B-B14F-4D97-AF65-F5344CB8AC3E}">
        <p14:creationId xmlns:p14="http://schemas.microsoft.com/office/powerpoint/2010/main" val="28383682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241E96-EF8D-4E48-8458-91825BEF1DC4}"/>
              </a:ext>
            </a:extLst>
          </p:cNvPr>
          <p:cNvSpPr/>
          <p:nvPr/>
        </p:nvSpPr>
        <p:spPr>
          <a:xfrm>
            <a:off x="611560" y="2708920"/>
            <a:ext cx="5454352" cy="1754326"/>
          </a:xfrm>
          <a:prstGeom prst="rect">
            <a:avLst/>
          </a:prstGeom>
        </p:spPr>
        <p:txBody>
          <a:bodyPr wrap="square">
            <a:spAutoFit/>
          </a:bodyPr>
          <a:lstStyle/>
          <a:p>
            <a:pPr fontAlgn="base">
              <a:buFont typeface="Arial" panose="020B0604020202020204" pitchFamily="34" charset="0"/>
              <a:buChar char="•"/>
            </a:pPr>
            <a:r>
              <a:rPr lang="en-GB" sz="3600" b="1" dirty="0">
                <a:solidFill>
                  <a:srgbClr val="FF0000"/>
                </a:solidFill>
                <a:latin typeface="Comic Sans MS" panose="030F0702030302020204" pitchFamily="66" charset="0"/>
              </a:rPr>
              <a:t>Red</a:t>
            </a:r>
            <a:r>
              <a:rPr lang="en-GB" sz="3600" b="1" dirty="0">
                <a:solidFill>
                  <a:srgbClr val="000000"/>
                </a:solidFill>
                <a:latin typeface="Comic Sans MS" panose="030F0702030302020204" pitchFamily="66" charset="0"/>
              </a:rPr>
              <a:t>:</a:t>
            </a:r>
            <a:r>
              <a:rPr lang="en-GB" sz="3600" dirty="0">
                <a:solidFill>
                  <a:srgbClr val="000000"/>
                </a:solidFill>
                <a:latin typeface="Comic Sans MS" panose="030F0702030302020204" pitchFamily="66" charset="0"/>
              </a:rPr>
              <a:t> FS ​</a:t>
            </a:r>
          </a:p>
          <a:p>
            <a:pPr fontAlgn="base">
              <a:buFont typeface="Arial" panose="020B0604020202020204" pitchFamily="34" charset="0"/>
              <a:buChar char="•"/>
            </a:pPr>
            <a:r>
              <a:rPr lang="en-GB" sz="3600" b="1" dirty="0">
                <a:solidFill>
                  <a:srgbClr val="FFC000"/>
                </a:solidFill>
                <a:latin typeface="Comic Sans MS" panose="030F0702030302020204" pitchFamily="66" charset="0"/>
              </a:rPr>
              <a:t>Orange</a:t>
            </a:r>
            <a:r>
              <a:rPr lang="en-GB" sz="3600" b="1" dirty="0">
                <a:solidFill>
                  <a:srgbClr val="000000"/>
                </a:solidFill>
                <a:latin typeface="Comic Sans MS" panose="030F0702030302020204" pitchFamily="66" charset="0"/>
              </a:rPr>
              <a:t>:</a:t>
            </a:r>
            <a:r>
              <a:rPr lang="en-GB" sz="3600" dirty="0">
                <a:solidFill>
                  <a:srgbClr val="000000"/>
                </a:solidFill>
                <a:latin typeface="Comic Sans MS" panose="030F0702030302020204" pitchFamily="66" charset="0"/>
              </a:rPr>
              <a:t> Year 1​</a:t>
            </a:r>
          </a:p>
          <a:p>
            <a:pPr fontAlgn="base">
              <a:buFont typeface="Arial" panose="020B0604020202020204" pitchFamily="34" charset="0"/>
              <a:buChar char="•"/>
            </a:pPr>
            <a:r>
              <a:rPr lang="en-GB" sz="3600" b="1" dirty="0">
                <a:solidFill>
                  <a:srgbClr val="FFFF00"/>
                </a:solidFill>
                <a:latin typeface="Comic Sans MS" panose="030F0702030302020204" pitchFamily="66" charset="0"/>
              </a:rPr>
              <a:t>Yellow</a:t>
            </a:r>
            <a:r>
              <a:rPr lang="en-GB" sz="3600" b="1" dirty="0">
                <a:solidFill>
                  <a:srgbClr val="000000"/>
                </a:solidFill>
                <a:latin typeface="Comic Sans MS" panose="030F0702030302020204" pitchFamily="66" charset="0"/>
              </a:rPr>
              <a:t>:</a:t>
            </a:r>
            <a:r>
              <a:rPr lang="en-GB" sz="3600" dirty="0">
                <a:solidFill>
                  <a:srgbClr val="000000"/>
                </a:solidFill>
                <a:latin typeface="Comic Sans MS" panose="030F0702030302020204" pitchFamily="66" charset="0"/>
              </a:rPr>
              <a:t> Year 2​</a:t>
            </a:r>
            <a:endParaRPr lang="en-GB" sz="3600" b="0" i="0" dirty="0">
              <a:solidFill>
                <a:srgbClr val="000000"/>
              </a:solidFill>
              <a:effectLst/>
              <a:latin typeface="Comic Sans MS" panose="030F0702030302020204" pitchFamily="66" charset="0"/>
            </a:endParaRPr>
          </a:p>
        </p:txBody>
      </p:sp>
      <p:pic>
        <p:nvPicPr>
          <p:cNvPr id="1030" name="Picture 6" descr="Rainbow Transparent PNG Image​ | Gallery Yopriceville - High-Quality Free  Images and Transparent PNG Clipart">
            <a:extLst>
              <a:ext uri="{FF2B5EF4-FFF2-40B4-BE49-F238E27FC236}">
                <a16:creationId xmlns:a16="http://schemas.microsoft.com/office/drawing/2014/main" id="{54777ED7-9884-4962-B515-669C5028ADF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85320" y="1988840"/>
            <a:ext cx="4758680" cy="194724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8130D811-FADD-47DE-B1D2-8713445EA318}"/>
              </a:ext>
            </a:extLst>
          </p:cNvPr>
          <p:cNvSpPr/>
          <p:nvPr/>
        </p:nvSpPr>
        <p:spPr>
          <a:xfrm>
            <a:off x="3203848" y="332656"/>
            <a:ext cx="5454352" cy="646331"/>
          </a:xfrm>
          <a:prstGeom prst="rect">
            <a:avLst/>
          </a:prstGeom>
        </p:spPr>
        <p:txBody>
          <a:bodyPr wrap="square">
            <a:spAutoFit/>
          </a:bodyPr>
          <a:lstStyle/>
          <a:p>
            <a:pPr fontAlgn="base"/>
            <a:r>
              <a:rPr lang="en-GB" sz="3600" b="0" i="0" dirty="0">
                <a:effectLst/>
                <a:latin typeface="Comic Sans MS" panose="030F0702030302020204" pitchFamily="66" charset="0"/>
              </a:rPr>
              <a:t>Spelling</a:t>
            </a:r>
          </a:p>
        </p:txBody>
      </p:sp>
    </p:spTree>
    <p:extLst>
      <p:ext uri="{BB962C8B-B14F-4D97-AF65-F5344CB8AC3E}">
        <p14:creationId xmlns:p14="http://schemas.microsoft.com/office/powerpoint/2010/main" val="308043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130D811-FADD-47DE-B1D2-8713445EA318}"/>
              </a:ext>
            </a:extLst>
          </p:cNvPr>
          <p:cNvSpPr/>
          <p:nvPr/>
        </p:nvSpPr>
        <p:spPr>
          <a:xfrm>
            <a:off x="3203848" y="332656"/>
            <a:ext cx="5454352" cy="646331"/>
          </a:xfrm>
          <a:prstGeom prst="rect">
            <a:avLst/>
          </a:prstGeom>
        </p:spPr>
        <p:txBody>
          <a:bodyPr wrap="square">
            <a:spAutoFit/>
          </a:bodyPr>
          <a:lstStyle/>
          <a:p>
            <a:pPr fontAlgn="base"/>
            <a:r>
              <a:rPr lang="en-GB" sz="3600" b="0" i="0" dirty="0">
                <a:effectLst/>
                <a:latin typeface="Comic Sans MS" panose="030F0702030302020204" pitchFamily="66" charset="0"/>
              </a:rPr>
              <a:t>Spelling</a:t>
            </a:r>
          </a:p>
        </p:txBody>
      </p:sp>
      <p:pic>
        <p:nvPicPr>
          <p:cNvPr id="4" name="Picture 3">
            <a:extLst>
              <a:ext uri="{FF2B5EF4-FFF2-40B4-BE49-F238E27FC236}">
                <a16:creationId xmlns:a16="http://schemas.microsoft.com/office/drawing/2014/main" id="{56BE8A54-CE37-4EC6-A599-CEFF7BB79797}"/>
              </a:ext>
            </a:extLst>
          </p:cNvPr>
          <p:cNvPicPr>
            <a:picLocks noChangeAspect="1"/>
          </p:cNvPicPr>
          <p:nvPr/>
        </p:nvPicPr>
        <p:blipFill>
          <a:blip r:embed="rId2"/>
          <a:stretch>
            <a:fillRect/>
          </a:stretch>
        </p:blipFill>
        <p:spPr>
          <a:xfrm>
            <a:off x="106917" y="1484784"/>
            <a:ext cx="8930166" cy="3214860"/>
          </a:xfrm>
          <a:prstGeom prst="rect">
            <a:avLst/>
          </a:prstGeom>
        </p:spPr>
      </p:pic>
    </p:spTree>
    <p:extLst>
      <p:ext uri="{BB962C8B-B14F-4D97-AF65-F5344CB8AC3E}">
        <p14:creationId xmlns:p14="http://schemas.microsoft.com/office/powerpoint/2010/main" val="99257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908720"/>
            <a:ext cx="7416824" cy="3970318"/>
          </a:xfrm>
          <a:prstGeom prst="rect">
            <a:avLst/>
          </a:prstGeom>
          <a:noFill/>
        </p:spPr>
        <p:txBody>
          <a:bodyPr wrap="square" rtlCol="0">
            <a:spAutoFit/>
          </a:bodyPr>
          <a:lstStyle/>
          <a:p>
            <a:pPr algn="ctr"/>
            <a:r>
              <a:rPr lang="en-GB" sz="3600" dirty="0">
                <a:latin typeface="Comic Sans MS" pitchFamily="66" charset="0"/>
              </a:rPr>
              <a:t>Topic– Term 1</a:t>
            </a:r>
            <a:endParaRPr lang="en-US" sz="3600" dirty="0">
              <a:latin typeface="Comic Sans MS" pitchFamily="66" charset="0"/>
            </a:endParaRPr>
          </a:p>
          <a:p>
            <a:pPr algn="ctr"/>
            <a:r>
              <a:rPr lang="en-US" sz="3600" dirty="0">
                <a:latin typeface="Comic Sans MS" pitchFamily="66" charset="0"/>
              </a:rPr>
              <a:t>In term one, we will be looking at the Great Fire of London and Guy Fawkes (Beyond living memory)</a:t>
            </a:r>
          </a:p>
          <a:p>
            <a:pPr algn="ctr"/>
            <a:r>
              <a:rPr lang="en-US" sz="3600" dirty="0">
                <a:latin typeface="Comic Sans MS" pitchFamily="66" charset="0"/>
              </a:rPr>
              <a:t>We will be reading a range of fiction and non-fiction books to stimulate ideas for writing.</a:t>
            </a:r>
          </a:p>
        </p:txBody>
      </p:sp>
    </p:spTree>
    <p:extLst>
      <p:ext uri="{BB962C8B-B14F-4D97-AF65-F5344CB8AC3E}">
        <p14:creationId xmlns:p14="http://schemas.microsoft.com/office/powerpoint/2010/main" val="2506274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5576" y="908720"/>
            <a:ext cx="7416824" cy="5632311"/>
          </a:xfrm>
          <a:prstGeom prst="rect">
            <a:avLst/>
          </a:prstGeom>
          <a:noFill/>
        </p:spPr>
        <p:txBody>
          <a:bodyPr wrap="square" rtlCol="0">
            <a:spAutoFit/>
          </a:bodyPr>
          <a:lstStyle/>
          <a:p>
            <a:pPr algn="ctr"/>
            <a:r>
              <a:rPr lang="en-GB" sz="3600" dirty="0">
                <a:latin typeface="Comic Sans MS" pitchFamily="66" charset="0"/>
              </a:rPr>
              <a:t>A.O.B</a:t>
            </a:r>
            <a:endParaRPr lang="en-US" sz="3600" dirty="0">
              <a:latin typeface="Comic Sans MS" pitchFamily="66" charset="0"/>
            </a:endParaRPr>
          </a:p>
          <a:p>
            <a:pPr algn="ctr"/>
            <a:r>
              <a:rPr lang="en-US" sz="3600" dirty="0">
                <a:latin typeface="Comic Sans MS" pitchFamily="66" charset="0"/>
              </a:rPr>
              <a:t>Label - Jumpers and Cardigans</a:t>
            </a:r>
          </a:p>
          <a:p>
            <a:pPr algn="ctr"/>
            <a:r>
              <a:rPr lang="en-US" sz="3600" dirty="0">
                <a:latin typeface="Comic Sans MS" pitchFamily="66" charset="0"/>
              </a:rPr>
              <a:t>Water bottles</a:t>
            </a:r>
          </a:p>
          <a:p>
            <a:pPr algn="ctr"/>
            <a:r>
              <a:rPr lang="en-US" sz="3600" dirty="0">
                <a:latin typeface="Comic Sans MS" pitchFamily="66" charset="0"/>
              </a:rPr>
              <a:t>Fruits</a:t>
            </a:r>
          </a:p>
          <a:p>
            <a:pPr algn="ctr"/>
            <a:r>
              <a:rPr lang="en-US" sz="3600" dirty="0">
                <a:latin typeface="Comic Sans MS" pitchFamily="66" charset="0"/>
              </a:rPr>
              <a:t>Reading Ambassadors</a:t>
            </a:r>
          </a:p>
          <a:p>
            <a:pPr algn="ctr"/>
            <a:r>
              <a:rPr lang="en-US" sz="3600" dirty="0">
                <a:latin typeface="Comic Sans MS" pitchFamily="66" charset="0"/>
              </a:rPr>
              <a:t>Eco </a:t>
            </a:r>
            <a:r>
              <a:rPr lang="en-US" sz="3600" dirty="0" err="1">
                <a:latin typeface="Comic Sans MS" pitchFamily="66" charset="0"/>
              </a:rPr>
              <a:t>Councillors</a:t>
            </a:r>
            <a:endParaRPr lang="en-US" sz="3600" dirty="0">
              <a:latin typeface="Comic Sans MS" pitchFamily="66" charset="0"/>
            </a:endParaRPr>
          </a:p>
          <a:p>
            <a:pPr algn="ctr"/>
            <a:r>
              <a:rPr lang="en-US" sz="3600" dirty="0">
                <a:latin typeface="Comic Sans MS" pitchFamily="66" charset="0"/>
              </a:rPr>
              <a:t>Assessments</a:t>
            </a:r>
          </a:p>
          <a:p>
            <a:pPr algn="ctr"/>
            <a:endParaRPr lang="en-US" sz="3600" dirty="0">
              <a:latin typeface="Comic Sans MS" pitchFamily="66" charset="0"/>
            </a:endParaRPr>
          </a:p>
          <a:p>
            <a:pPr algn="ctr"/>
            <a:endParaRPr lang="en-US" sz="3600" dirty="0">
              <a:latin typeface="Comic Sans MS" pitchFamily="66" charset="0"/>
            </a:endParaRPr>
          </a:p>
          <a:p>
            <a:pPr algn="ctr"/>
            <a:endParaRPr lang="en-US" sz="3600" dirty="0">
              <a:latin typeface="Comic Sans MS" pitchFamily="66" charset="0"/>
            </a:endParaRPr>
          </a:p>
        </p:txBody>
      </p:sp>
    </p:spTree>
    <p:extLst>
      <p:ext uri="{BB962C8B-B14F-4D97-AF65-F5344CB8AC3E}">
        <p14:creationId xmlns:p14="http://schemas.microsoft.com/office/powerpoint/2010/main" val="25215272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95536" y="332656"/>
            <a:ext cx="8678498" cy="646331"/>
          </a:xfrm>
          <a:prstGeom prst="rect">
            <a:avLst/>
          </a:prstGeom>
        </p:spPr>
        <p:txBody>
          <a:bodyPr wrap="square">
            <a:spAutoFit/>
          </a:bodyPr>
          <a:lstStyle/>
          <a:p>
            <a:pPr algn="ctr"/>
            <a:r>
              <a:rPr lang="en-GB" sz="3600" dirty="0">
                <a:latin typeface="Comic Sans MS" pitchFamily="66" charset="0"/>
              </a:rPr>
              <a:t>Teacher &amp; Parent Partnership</a:t>
            </a:r>
          </a:p>
        </p:txBody>
      </p:sp>
      <p:sp>
        <p:nvSpPr>
          <p:cNvPr id="4" name="Rectangle 3"/>
          <p:cNvSpPr/>
          <p:nvPr/>
        </p:nvSpPr>
        <p:spPr>
          <a:xfrm>
            <a:off x="364316" y="1309385"/>
            <a:ext cx="8568952" cy="1508105"/>
          </a:xfrm>
          <a:prstGeom prst="rect">
            <a:avLst/>
          </a:prstGeom>
        </p:spPr>
        <p:txBody>
          <a:bodyPr wrap="square">
            <a:spAutoFit/>
          </a:bodyPr>
          <a:lstStyle/>
          <a:p>
            <a:pPr algn="ctr"/>
            <a:r>
              <a:rPr lang="en-GB" sz="2800" dirty="0">
                <a:latin typeface="Comic Sans MS" pitchFamily="66" charset="0"/>
              </a:rPr>
              <a:t>Partnership with parents is essential  for pupils to make maximum progress.</a:t>
            </a:r>
            <a:br>
              <a:rPr lang="en-GB" dirty="0">
                <a:solidFill>
                  <a:srgbClr val="000066"/>
                </a:solidFill>
                <a:latin typeface="Calibri" pitchFamily="34" charset="0"/>
              </a:rPr>
            </a:br>
            <a:r>
              <a:rPr lang="en-GB" dirty="0">
                <a:solidFill>
                  <a:srgbClr val="000066"/>
                </a:solidFill>
                <a:latin typeface="Times New Roman"/>
              </a:rPr>
              <a:t> </a:t>
            </a:r>
            <a:br>
              <a:rPr lang="en-GB" dirty="0">
                <a:solidFill>
                  <a:srgbClr val="000066"/>
                </a:solidFill>
                <a:latin typeface="Calibri" pitchFamily="34" charset="0"/>
              </a:rPr>
            </a:br>
            <a:endParaRPr lang="en-GB" dirty="0"/>
          </a:p>
        </p:txBody>
      </p:sp>
      <p:sp>
        <p:nvSpPr>
          <p:cNvPr id="5" name="Rectangle 4"/>
          <p:cNvSpPr/>
          <p:nvPr/>
        </p:nvSpPr>
        <p:spPr>
          <a:xfrm>
            <a:off x="364316" y="2413338"/>
            <a:ext cx="8568952" cy="3662541"/>
          </a:xfrm>
          <a:prstGeom prst="rect">
            <a:avLst/>
          </a:prstGeom>
        </p:spPr>
        <p:txBody>
          <a:bodyPr wrap="square">
            <a:spAutoFit/>
          </a:bodyPr>
          <a:lstStyle/>
          <a:p>
            <a:pPr algn="ctr"/>
            <a:r>
              <a:rPr lang="en-GB" dirty="0">
                <a:solidFill>
                  <a:srgbClr val="000066"/>
                </a:solidFill>
                <a:latin typeface="Times New Roman"/>
              </a:rPr>
              <a:t> </a:t>
            </a:r>
            <a:br>
              <a:rPr lang="en-GB" dirty="0">
                <a:solidFill>
                  <a:srgbClr val="000066"/>
                </a:solidFill>
                <a:latin typeface="Calibri" pitchFamily="34" charset="0"/>
              </a:rPr>
            </a:br>
            <a:endParaRPr lang="en-GB" dirty="0">
              <a:solidFill>
                <a:srgbClr val="000066"/>
              </a:solidFill>
              <a:latin typeface="Calibri" pitchFamily="34" charset="0"/>
            </a:endParaRPr>
          </a:p>
          <a:p>
            <a:pPr algn="ctr"/>
            <a:endParaRPr lang="en-GB" sz="2800" dirty="0">
              <a:solidFill>
                <a:srgbClr val="000066"/>
              </a:solidFill>
              <a:latin typeface="Calibri" pitchFamily="34" charset="0"/>
            </a:endParaRPr>
          </a:p>
          <a:p>
            <a:pPr algn="ctr"/>
            <a:br>
              <a:rPr lang="en-GB" sz="2800" dirty="0">
                <a:latin typeface="Comic Sans MS" pitchFamily="66" charset="0"/>
              </a:rPr>
            </a:br>
            <a:r>
              <a:rPr lang="en-GB" sz="2800" b="1" dirty="0">
                <a:latin typeface="Comic Sans MS" pitchFamily="66" charset="0"/>
              </a:rPr>
              <a:t>Tell us</a:t>
            </a:r>
            <a:r>
              <a:rPr lang="en-GB" sz="2800" dirty="0">
                <a:latin typeface="Comic Sans MS" pitchFamily="66" charset="0"/>
              </a:rPr>
              <a:t> ….anything which may affect your child’s learning.</a:t>
            </a:r>
          </a:p>
          <a:p>
            <a:pPr algn="ctr"/>
            <a:br>
              <a:rPr lang="en-GB" sz="2800" dirty="0">
                <a:latin typeface="Comic Sans MS" pitchFamily="66" charset="0"/>
              </a:rPr>
            </a:br>
            <a:r>
              <a:rPr lang="en-GB" sz="2800" b="1" dirty="0">
                <a:latin typeface="Comic Sans MS" pitchFamily="66" charset="0"/>
              </a:rPr>
              <a:t>We will tell you</a:t>
            </a:r>
            <a:r>
              <a:rPr lang="en-GB" sz="2800" dirty="0">
                <a:latin typeface="Comic Sans MS" pitchFamily="66" charset="0"/>
              </a:rPr>
              <a:t> ….when things are going well and when they are not.</a:t>
            </a:r>
          </a:p>
        </p:txBody>
      </p:sp>
      <p:pic>
        <p:nvPicPr>
          <p:cNvPr id="11266" name="Picture 2" descr="http://www.dartington.org.uk/wp-content/uploads/2012/11/Family-Nurse-Partnership-e1353533789624.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1520" y="2093494"/>
            <a:ext cx="1886528" cy="1407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2711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528" y="2996952"/>
            <a:ext cx="8496944" cy="3293209"/>
          </a:xfrm>
          <a:prstGeom prst="rect">
            <a:avLst/>
          </a:prstGeom>
          <a:noFill/>
        </p:spPr>
        <p:txBody>
          <a:bodyPr wrap="square" rtlCol="0">
            <a:spAutoFit/>
          </a:bodyPr>
          <a:lstStyle/>
          <a:p>
            <a:pPr algn="ctr"/>
            <a:r>
              <a:rPr lang="en-GB" sz="4800" dirty="0">
                <a:latin typeface="Comic Sans MS" pitchFamily="66" charset="0"/>
              </a:rPr>
              <a:t>Please send any questions to Mrs Kwapong via the office email address –</a:t>
            </a:r>
          </a:p>
          <a:p>
            <a:pPr algn="ctr"/>
            <a:r>
              <a:rPr lang="en-GB" sz="2800" dirty="0">
                <a:latin typeface="Comic Sans MS" pitchFamily="66" charset="0"/>
                <a:hlinkClick r:id="rId2">
                  <a:extLst>
                    <a:ext uri="{A12FA001-AC4F-418D-AE19-62706E023703}">
                      <ahyp:hlinkClr xmlns:ahyp="http://schemas.microsoft.com/office/drawing/2018/hyperlinkcolor" val="tx"/>
                    </a:ext>
                  </a:extLst>
                </a:hlinkClick>
              </a:rPr>
              <a:t>year2@newtonlongville.bucks.sch.uk</a:t>
            </a:r>
            <a:r>
              <a:rPr lang="en-GB" sz="2800" dirty="0">
                <a:latin typeface="Comic Sans MS" pitchFamily="66" charset="0"/>
              </a:rPr>
              <a:t>  </a:t>
            </a:r>
            <a:r>
              <a:rPr lang="en-GB" sz="3600" dirty="0">
                <a:latin typeface="Comic Sans MS" pitchFamily="66" charset="0"/>
              </a:rPr>
              <a:t>office@newtonlongville.bucks.sch.uk</a:t>
            </a:r>
          </a:p>
        </p:txBody>
      </p:sp>
      <p:pic>
        <p:nvPicPr>
          <p:cNvPr id="21506" name="Picture 2" descr="http://www.mynamesnotmommy.com/wp-content/uploads/2013/05/question-mark.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11890" y="44624"/>
            <a:ext cx="2900270" cy="29002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62857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3ED973A168824283EA572828E5DB6C" ma:contentTypeVersion="9" ma:contentTypeDescription="Create a new document." ma:contentTypeScope="" ma:versionID="221e1a34de4eaac3f0df05006cd32c74">
  <xsd:schema xmlns:xsd="http://www.w3.org/2001/XMLSchema" xmlns:xs="http://www.w3.org/2001/XMLSchema" xmlns:p="http://schemas.microsoft.com/office/2006/metadata/properties" xmlns:ns3="2c7467d5-34ad-451e-8ca8-2f714c738ee4" targetNamespace="http://schemas.microsoft.com/office/2006/metadata/properties" ma:root="true" ma:fieldsID="c60db8a6aa0f69c9310be91db36cf1b5" ns3:_="">
    <xsd:import namespace="2c7467d5-34ad-451e-8ca8-2f714c738ee4"/>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SystemTags" minOccurs="0"/>
                <xsd:element ref="ns3:MediaServiceGenerationTime" minOccurs="0"/>
                <xsd:element ref="ns3:MediaServiceEventHashCode" minOccurs="0"/>
                <xsd:element ref="ns3:MediaServiceOCR"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7467d5-34ad-451e-8ca8-2f714c738ee4"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SystemTags" ma:index="12" nillable="true" ma:displayName="MediaServiceSystemTags" ma:hidden="true" ma:internalName="MediaServiceSystemTags"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LengthInSeconds" ma:index="16"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CA2802-1F0F-4FD5-AB82-DAD5669098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7467d5-34ad-451e-8ca8-2f714c738ee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73AC7B8-664D-43F5-B176-CE07036D04EC}">
  <ds:schemaRefs>
    <ds:schemaRef ds:uri="http://schemas.openxmlformats.org/package/2006/metadata/core-properties"/>
    <ds:schemaRef ds:uri="http://schemas.microsoft.com/office/2006/documentManagement/types"/>
    <ds:schemaRef ds:uri="2c7467d5-34ad-451e-8ca8-2f714c738ee4"/>
    <ds:schemaRef ds:uri="http://schemas.microsoft.com/office/2006/metadata/properties"/>
    <ds:schemaRef ds:uri="http://purl.org/dc/dcmitype/"/>
    <ds:schemaRef ds:uri="http://purl.org/dc/terms/"/>
    <ds:schemaRef ds:uri="http://purl.org/dc/elements/1.1/"/>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CE48A4F5-7145-4825-8932-2A057EF028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TM03090430[[fn=Banded]]</Template>
  <TotalTime>1398</TotalTime>
  <Words>719</Words>
  <Application>Microsoft Office PowerPoint</Application>
  <PresentationFormat>On-screen Show (4:3)</PresentationFormat>
  <Paragraphs>78</Paragraphs>
  <Slides>16</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Comic Sans MS</vt:lpstr>
      <vt:lpstr>Corbel</vt:lpstr>
      <vt:lpstr>Times New Roman</vt:lpstr>
      <vt:lpstr>Wingdings</vt:lpstr>
      <vt:lpstr>Banded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East Sussex County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Evelyn Kwapong</cp:lastModifiedBy>
  <cp:revision>210</cp:revision>
  <cp:lastPrinted>2014-09-26T10:22:01Z</cp:lastPrinted>
  <dcterms:created xsi:type="dcterms:W3CDTF">2013-09-25T19:26:38Z</dcterms:created>
  <dcterms:modified xsi:type="dcterms:W3CDTF">2026-09-08T08:37:03Z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0x0101008B3ED973A168824283EA572828E5DB6C</vt:lpwstr>
  </property>
</Properties>
</file>